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8" r:id="rId2"/>
    <p:sldId id="260" r:id="rId3"/>
    <p:sldId id="261" r:id="rId4"/>
    <p:sldId id="262" r:id="rId5"/>
    <p:sldId id="263" r:id="rId6"/>
    <p:sldId id="272" r:id="rId7"/>
    <p:sldId id="265" r:id="rId8"/>
    <p:sldId id="266" r:id="rId9"/>
    <p:sldId id="267" r:id="rId10"/>
    <p:sldId id="268" r:id="rId11"/>
    <p:sldId id="271" r:id="rId12"/>
    <p:sldId id="270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76" autoAdjust="0"/>
  </p:normalViewPr>
  <p:slideViewPr>
    <p:cSldViewPr snapToGrid="0" snapToObjects="1">
      <p:cViewPr>
        <p:scale>
          <a:sx n="100" d="100"/>
          <a:sy n="100" d="100"/>
        </p:scale>
        <p:origin x="-46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5D3C48-29C0-4943-97D0-7FE82A23DAF6}" type="doc">
      <dgm:prSet loTypeId="urn:microsoft.com/office/officeart/2005/8/layout/orgChart1" loCatId="hierarchy" qsTypeId="urn:microsoft.com/office/officeart/2005/8/quickstyle/simple3" qsCatId="simple" csTypeId="urn:microsoft.com/office/officeart/2005/8/colors/accent1_2#1" csCatId="accent1" phldr="1"/>
      <dgm:spPr/>
    </dgm:pt>
    <dgm:pt modelId="{9E56906A-BACA-4256-8BB0-441D82B3880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  <a:cs typeface="Arial" charset="0"/>
            </a:rPr>
            <a:t>Secretary of Defense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  <a:cs typeface="Arial" charset="0"/>
            </a:rPr>
            <a:t>Deputy Sec of Defense</a:t>
          </a:r>
        </a:p>
      </dgm:t>
    </dgm:pt>
    <dgm:pt modelId="{2A19E31F-C57C-4397-9EF7-7907AF13759D}" type="parTrans" cxnId="{74D3F9F1-3E56-4764-938A-5B4CAAC3F190}">
      <dgm:prSet/>
      <dgm:spPr/>
      <dgm:t>
        <a:bodyPr/>
        <a:lstStyle/>
        <a:p>
          <a:endParaRPr lang="en-US"/>
        </a:p>
      </dgm:t>
    </dgm:pt>
    <dgm:pt modelId="{67A8CA44-56A3-4805-B0F8-939AAFA4A9DE}" type="sibTrans" cxnId="{74D3F9F1-3E56-4764-938A-5B4CAAC3F190}">
      <dgm:prSet/>
      <dgm:spPr/>
      <dgm:t>
        <a:bodyPr/>
        <a:lstStyle/>
        <a:p>
          <a:endParaRPr lang="en-US"/>
        </a:p>
      </dgm:t>
    </dgm:pt>
    <dgm:pt modelId="{37068052-21F6-4396-B42D-6F74E48A775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Department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of Army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35844785-1600-431A-A3F3-1394D9256066}" type="parTrans" cxnId="{F6D97555-29D1-468D-9DA5-4C01AF032A8A}">
      <dgm:prSet/>
      <dgm:spPr/>
      <dgm:t>
        <a:bodyPr/>
        <a:lstStyle/>
        <a:p>
          <a:endParaRPr lang="en-US"/>
        </a:p>
      </dgm:t>
    </dgm:pt>
    <dgm:pt modelId="{E00A7E21-7C49-4907-99A6-A2676A65B350}" type="sibTrans" cxnId="{F6D97555-29D1-468D-9DA5-4C01AF032A8A}">
      <dgm:prSet/>
      <dgm:spPr/>
      <dgm:t>
        <a:bodyPr/>
        <a:lstStyle/>
        <a:p>
          <a:endParaRPr lang="en-US"/>
        </a:p>
      </dgm:t>
    </dgm:pt>
    <dgm:pt modelId="{52053C1E-9763-4BF9-80E3-B4437D1591D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Procurement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72EA64F0-319B-44F6-94AF-6FC258F2C6FF}" type="parTrans" cxnId="{2085DDDC-1652-4DC7-B490-6821EFC47791}">
      <dgm:prSet/>
      <dgm:spPr/>
      <dgm:t>
        <a:bodyPr/>
        <a:lstStyle/>
        <a:p>
          <a:endParaRPr lang="en-US"/>
        </a:p>
      </dgm:t>
    </dgm:pt>
    <dgm:pt modelId="{62DCD4FB-D827-441D-8DA6-B9E103191DE1}" type="sibTrans" cxnId="{2085DDDC-1652-4DC7-B490-6821EFC47791}">
      <dgm:prSet/>
      <dgm:spPr/>
      <dgm:t>
        <a:bodyPr/>
        <a:lstStyle/>
        <a:p>
          <a:endParaRPr lang="en-US"/>
        </a:p>
      </dgm:t>
    </dgm:pt>
    <dgm:pt modelId="{3275540D-C146-4BB0-B574-A2C0755327B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Department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of Navy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33C0841E-3619-4823-99F9-89E67560F626}" type="parTrans" cxnId="{EA178F14-EFEA-4C3E-8798-077504E75D44}">
      <dgm:prSet/>
      <dgm:spPr/>
      <dgm:t>
        <a:bodyPr/>
        <a:lstStyle/>
        <a:p>
          <a:endParaRPr lang="en-US"/>
        </a:p>
      </dgm:t>
    </dgm:pt>
    <dgm:pt modelId="{5D13EEAF-30D7-4010-BBBC-986F01F752FC}" type="sibTrans" cxnId="{EA178F14-EFEA-4C3E-8798-077504E75D44}">
      <dgm:prSet/>
      <dgm:spPr/>
      <dgm:t>
        <a:bodyPr/>
        <a:lstStyle/>
        <a:p>
          <a:endParaRPr lang="en-US"/>
        </a:p>
      </dgm:t>
    </dgm:pt>
    <dgm:pt modelId="{D8571A2C-9CF0-4B07-A5A8-377781906C9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Procurement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414C175B-C52D-4EBC-8374-168526EA1850}" type="parTrans" cxnId="{2AA27493-E961-492F-A764-03A268C413A9}">
      <dgm:prSet/>
      <dgm:spPr/>
      <dgm:t>
        <a:bodyPr/>
        <a:lstStyle/>
        <a:p>
          <a:endParaRPr lang="en-US"/>
        </a:p>
      </dgm:t>
    </dgm:pt>
    <dgm:pt modelId="{AC3C7B07-35D0-4F8F-8DBE-6654374C2D5F}" type="sibTrans" cxnId="{2AA27493-E961-492F-A764-03A268C413A9}">
      <dgm:prSet/>
      <dgm:spPr/>
      <dgm:t>
        <a:bodyPr/>
        <a:lstStyle/>
        <a:p>
          <a:endParaRPr lang="en-US"/>
        </a:p>
      </dgm:t>
    </dgm:pt>
    <dgm:pt modelId="{0C2D5A9F-4A72-46B9-AE89-760EED01A53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Department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of Air Force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0C83A32E-EEFF-4C23-ABAB-88A5E713C689}" type="parTrans" cxnId="{6DE402D3-ED5F-437D-8AED-E8D91F7A9156}">
      <dgm:prSet/>
      <dgm:spPr/>
      <dgm:t>
        <a:bodyPr/>
        <a:lstStyle/>
        <a:p>
          <a:endParaRPr lang="en-US"/>
        </a:p>
      </dgm:t>
    </dgm:pt>
    <dgm:pt modelId="{5FBC7BE4-55BF-4F20-859A-0696BDA3063E}" type="sibTrans" cxnId="{6DE402D3-ED5F-437D-8AED-E8D91F7A9156}">
      <dgm:prSet/>
      <dgm:spPr/>
      <dgm:t>
        <a:bodyPr/>
        <a:lstStyle/>
        <a:p>
          <a:endParaRPr lang="en-US"/>
        </a:p>
      </dgm:t>
    </dgm:pt>
    <dgm:pt modelId="{5C6CF9B9-5749-4F08-AE6B-6CF12FA71D9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Procurement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268815E1-18AF-4A0B-AE46-63DFB55DDCB7}" type="parTrans" cxnId="{717BB898-14F1-4D8F-89BD-40C578E869F2}">
      <dgm:prSet/>
      <dgm:spPr/>
      <dgm:t>
        <a:bodyPr/>
        <a:lstStyle/>
        <a:p>
          <a:endParaRPr lang="en-US"/>
        </a:p>
      </dgm:t>
    </dgm:pt>
    <dgm:pt modelId="{4A42FE16-DAA6-43CD-8BC3-01E3B119D494}" type="sibTrans" cxnId="{717BB898-14F1-4D8F-89BD-40C578E869F2}">
      <dgm:prSet/>
      <dgm:spPr/>
      <dgm:t>
        <a:bodyPr/>
        <a:lstStyle/>
        <a:p>
          <a:endParaRPr lang="en-US"/>
        </a:p>
      </dgm:t>
    </dgm:pt>
    <dgm:pt modelId="{6237C723-FF98-4BA2-8EA9-DF3D9B68D2D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 Under Secretary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(A T &amp; L)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7DF62A28-75D0-43E5-A553-BA274C4A21AF}" type="parTrans" cxnId="{E87F4585-8C79-4579-848F-4AC76EE96335}">
      <dgm:prSet/>
      <dgm:spPr/>
      <dgm:t>
        <a:bodyPr/>
        <a:lstStyle/>
        <a:p>
          <a:endParaRPr lang="en-US"/>
        </a:p>
      </dgm:t>
    </dgm:pt>
    <dgm:pt modelId="{7B718E39-FA37-4032-B98A-A1C92EC102F8}" type="sibTrans" cxnId="{E87F4585-8C79-4579-848F-4AC76EE96335}">
      <dgm:prSet/>
      <dgm:spPr/>
      <dgm:t>
        <a:bodyPr/>
        <a:lstStyle/>
        <a:p>
          <a:endParaRPr lang="en-US"/>
        </a:p>
      </dgm:t>
    </dgm:pt>
    <dgm:pt modelId="{ABB97F74-861D-4475-B519-38F6D1AB8F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DCMA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BA332A20-BE58-4C7F-8C2B-596102935EF7}" type="parTrans" cxnId="{7C8A2D74-DBEA-4DE8-AC71-5677F6255B6D}">
      <dgm:prSet/>
      <dgm:spPr/>
      <dgm:t>
        <a:bodyPr/>
        <a:lstStyle/>
        <a:p>
          <a:endParaRPr lang="en-US"/>
        </a:p>
      </dgm:t>
    </dgm:pt>
    <dgm:pt modelId="{80552078-2A5A-4DDD-92CF-340DA405BCE0}" type="sibTrans" cxnId="{7C8A2D74-DBEA-4DE8-AC71-5677F6255B6D}">
      <dgm:prSet/>
      <dgm:spPr/>
      <dgm:t>
        <a:bodyPr/>
        <a:lstStyle/>
        <a:p>
          <a:endParaRPr lang="en-US"/>
        </a:p>
      </dgm:t>
    </dgm:pt>
    <dgm:pt modelId="{9136C863-0B6D-4D08-9CEA-5170B9A00C9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Under Secretary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(Comptroller)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F0FC9FB2-1EC8-4C4B-8099-30B3BB67E355}" type="parTrans" cxnId="{8105B97C-7DDA-462B-A75A-C15019F34798}">
      <dgm:prSet/>
      <dgm:spPr/>
      <dgm:t>
        <a:bodyPr/>
        <a:lstStyle/>
        <a:p>
          <a:endParaRPr lang="en-US"/>
        </a:p>
      </dgm:t>
    </dgm:pt>
    <dgm:pt modelId="{1350345C-F8BC-4A5E-ACE7-A8793FDF925A}" type="sibTrans" cxnId="{8105B97C-7DDA-462B-A75A-C15019F34798}">
      <dgm:prSet/>
      <dgm:spPr/>
      <dgm:t>
        <a:bodyPr/>
        <a:lstStyle/>
        <a:p>
          <a:endParaRPr lang="en-US"/>
        </a:p>
      </dgm:t>
    </dgm:pt>
    <dgm:pt modelId="{88861EEA-C07E-4CC2-AF04-72D64345A38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  <a:cs typeface="Arial" charset="0"/>
            </a:rPr>
            <a:t>DCAA</a:t>
          </a:r>
        </a:p>
      </dgm:t>
    </dgm:pt>
    <dgm:pt modelId="{C313A89C-66CC-4E9C-96A4-CE6AF5312AD4}" type="parTrans" cxnId="{694A6343-BB46-439A-8D24-C41AA9232298}">
      <dgm:prSet/>
      <dgm:spPr/>
      <dgm:t>
        <a:bodyPr/>
        <a:lstStyle/>
        <a:p>
          <a:endParaRPr lang="en-US"/>
        </a:p>
      </dgm:t>
    </dgm:pt>
    <dgm:pt modelId="{B62AD9AF-83D6-48DE-890D-3221EC26EAA8}" type="sibTrans" cxnId="{694A6343-BB46-439A-8D24-C41AA9232298}">
      <dgm:prSet/>
      <dgm:spPr/>
      <dgm:t>
        <a:bodyPr/>
        <a:lstStyle/>
        <a:p>
          <a:endParaRPr lang="en-US"/>
        </a:p>
      </dgm:t>
    </dgm:pt>
    <dgm:pt modelId="{7C86DB39-14AD-422B-8F85-5B8AA661414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Inspector General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B399F390-2EDB-4E28-A98F-17354609F432}" type="parTrans" cxnId="{73FC896C-289C-435F-93EB-2200004A0340}">
      <dgm:prSet/>
      <dgm:spPr/>
      <dgm:t>
        <a:bodyPr/>
        <a:lstStyle/>
        <a:p>
          <a:endParaRPr lang="en-US"/>
        </a:p>
      </dgm:t>
    </dgm:pt>
    <dgm:pt modelId="{E1AEB955-8616-4D7B-A7E2-B89A4EF5306F}" type="sibTrans" cxnId="{73FC896C-289C-435F-93EB-2200004A0340}">
      <dgm:prSet/>
      <dgm:spPr/>
      <dgm:t>
        <a:bodyPr/>
        <a:lstStyle/>
        <a:p>
          <a:endParaRPr lang="en-US"/>
        </a:p>
      </dgm:t>
    </dgm:pt>
    <dgm:pt modelId="{6E4E8758-CE74-444C-999C-97AE70F9590F}" type="pres">
      <dgm:prSet presAssocID="{8C5D3C48-29C0-4943-97D0-7FE82A23DA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7AD64E-A7D8-4001-8275-A7432F15019D}" type="pres">
      <dgm:prSet presAssocID="{9E56906A-BACA-4256-8BB0-441D82B3880E}" presName="hierRoot1" presStyleCnt="0">
        <dgm:presLayoutVars>
          <dgm:hierBranch/>
        </dgm:presLayoutVars>
      </dgm:prSet>
      <dgm:spPr/>
    </dgm:pt>
    <dgm:pt modelId="{B40A945F-FED9-4340-B70B-D588F39F2B23}" type="pres">
      <dgm:prSet presAssocID="{9E56906A-BACA-4256-8BB0-441D82B3880E}" presName="rootComposite1" presStyleCnt="0"/>
      <dgm:spPr/>
    </dgm:pt>
    <dgm:pt modelId="{62AAB111-6CE4-4B2D-8431-B42AA4B290CD}" type="pres">
      <dgm:prSet presAssocID="{9E56906A-BACA-4256-8BB0-441D82B3880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809A08-2865-47A9-9674-45D9D6FF9F35}" type="pres">
      <dgm:prSet presAssocID="{9E56906A-BACA-4256-8BB0-441D82B3880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069A3B9-8543-42C3-A904-6076E6575DCF}" type="pres">
      <dgm:prSet presAssocID="{9E56906A-BACA-4256-8BB0-441D82B3880E}" presName="hierChild2" presStyleCnt="0"/>
      <dgm:spPr/>
    </dgm:pt>
    <dgm:pt modelId="{0E9E8EC7-E9C8-490A-AD50-7775CEAE88B9}" type="pres">
      <dgm:prSet presAssocID="{35844785-1600-431A-A3F3-1394D9256066}" presName="Name35" presStyleLbl="parChTrans1D2" presStyleIdx="0" presStyleCnt="6"/>
      <dgm:spPr/>
      <dgm:t>
        <a:bodyPr/>
        <a:lstStyle/>
        <a:p>
          <a:endParaRPr lang="en-US"/>
        </a:p>
      </dgm:t>
    </dgm:pt>
    <dgm:pt modelId="{4833B6BA-521A-4950-B40B-845108C10204}" type="pres">
      <dgm:prSet presAssocID="{37068052-21F6-4396-B42D-6F74E48A775F}" presName="hierRoot2" presStyleCnt="0">
        <dgm:presLayoutVars>
          <dgm:hierBranch/>
        </dgm:presLayoutVars>
      </dgm:prSet>
      <dgm:spPr/>
    </dgm:pt>
    <dgm:pt modelId="{34BA0AB9-160B-4AFC-B1CF-9E0D7E6A1D06}" type="pres">
      <dgm:prSet presAssocID="{37068052-21F6-4396-B42D-6F74E48A775F}" presName="rootComposite" presStyleCnt="0"/>
      <dgm:spPr/>
    </dgm:pt>
    <dgm:pt modelId="{2BCA3806-FA00-4CD6-B961-0D3E6C70A8D1}" type="pres">
      <dgm:prSet presAssocID="{37068052-21F6-4396-B42D-6F74E48A775F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C52787-81C2-492D-B898-0E65EA45B7DB}" type="pres">
      <dgm:prSet presAssocID="{37068052-21F6-4396-B42D-6F74E48A775F}" presName="rootConnector" presStyleLbl="node2" presStyleIdx="0" presStyleCnt="6"/>
      <dgm:spPr/>
      <dgm:t>
        <a:bodyPr/>
        <a:lstStyle/>
        <a:p>
          <a:endParaRPr lang="en-US"/>
        </a:p>
      </dgm:t>
    </dgm:pt>
    <dgm:pt modelId="{D471A478-F9FD-4266-B906-029FB25E868D}" type="pres">
      <dgm:prSet presAssocID="{37068052-21F6-4396-B42D-6F74E48A775F}" presName="hierChild4" presStyleCnt="0"/>
      <dgm:spPr/>
    </dgm:pt>
    <dgm:pt modelId="{561DE51C-7188-42AF-A0EF-72A031B68BEB}" type="pres">
      <dgm:prSet presAssocID="{72EA64F0-319B-44F6-94AF-6FC258F2C6FF}" presName="Name35" presStyleLbl="parChTrans1D3" presStyleIdx="0" presStyleCnt="5"/>
      <dgm:spPr/>
      <dgm:t>
        <a:bodyPr/>
        <a:lstStyle/>
        <a:p>
          <a:endParaRPr lang="en-US"/>
        </a:p>
      </dgm:t>
    </dgm:pt>
    <dgm:pt modelId="{CA2D4452-5A70-4064-A8D6-ABA96B7B1430}" type="pres">
      <dgm:prSet presAssocID="{52053C1E-9763-4BF9-80E3-B4437D1591D2}" presName="hierRoot2" presStyleCnt="0">
        <dgm:presLayoutVars>
          <dgm:hierBranch val="r"/>
        </dgm:presLayoutVars>
      </dgm:prSet>
      <dgm:spPr/>
    </dgm:pt>
    <dgm:pt modelId="{6C78E79D-5C26-44D4-996E-79763F544E0F}" type="pres">
      <dgm:prSet presAssocID="{52053C1E-9763-4BF9-80E3-B4437D1591D2}" presName="rootComposite" presStyleCnt="0"/>
      <dgm:spPr/>
    </dgm:pt>
    <dgm:pt modelId="{75CDE982-63A3-4E75-AEA1-4D407353502B}" type="pres">
      <dgm:prSet presAssocID="{52053C1E-9763-4BF9-80E3-B4437D1591D2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85BE37-6718-4466-9B5E-EBAF73982B8E}" type="pres">
      <dgm:prSet presAssocID="{52053C1E-9763-4BF9-80E3-B4437D1591D2}" presName="rootConnector" presStyleLbl="node3" presStyleIdx="0" presStyleCnt="5"/>
      <dgm:spPr/>
      <dgm:t>
        <a:bodyPr/>
        <a:lstStyle/>
        <a:p>
          <a:endParaRPr lang="en-US"/>
        </a:p>
      </dgm:t>
    </dgm:pt>
    <dgm:pt modelId="{D764C06F-FE86-4655-A6E5-205911596CF1}" type="pres">
      <dgm:prSet presAssocID="{52053C1E-9763-4BF9-80E3-B4437D1591D2}" presName="hierChild4" presStyleCnt="0"/>
      <dgm:spPr/>
    </dgm:pt>
    <dgm:pt modelId="{FF7D7D91-5903-41D5-929C-71B170DF780D}" type="pres">
      <dgm:prSet presAssocID="{52053C1E-9763-4BF9-80E3-B4437D1591D2}" presName="hierChild5" presStyleCnt="0"/>
      <dgm:spPr/>
    </dgm:pt>
    <dgm:pt modelId="{5C2CE715-F165-430E-9737-0EA13F53B0E1}" type="pres">
      <dgm:prSet presAssocID="{37068052-21F6-4396-B42D-6F74E48A775F}" presName="hierChild5" presStyleCnt="0"/>
      <dgm:spPr/>
    </dgm:pt>
    <dgm:pt modelId="{5CDD51C6-022E-4061-80E0-21DFCE6E8008}" type="pres">
      <dgm:prSet presAssocID="{33C0841E-3619-4823-99F9-89E67560F626}" presName="Name35" presStyleLbl="parChTrans1D2" presStyleIdx="1" presStyleCnt="6"/>
      <dgm:spPr/>
      <dgm:t>
        <a:bodyPr/>
        <a:lstStyle/>
        <a:p>
          <a:endParaRPr lang="en-US"/>
        </a:p>
      </dgm:t>
    </dgm:pt>
    <dgm:pt modelId="{FD69B59A-B6DF-4860-A0A6-2BC30269EAF5}" type="pres">
      <dgm:prSet presAssocID="{3275540D-C146-4BB0-B574-A2C0755327B7}" presName="hierRoot2" presStyleCnt="0">
        <dgm:presLayoutVars>
          <dgm:hierBranch/>
        </dgm:presLayoutVars>
      </dgm:prSet>
      <dgm:spPr/>
    </dgm:pt>
    <dgm:pt modelId="{65322A66-D7B3-463D-8BC9-97C09DBAA355}" type="pres">
      <dgm:prSet presAssocID="{3275540D-C146-4BB0-B574-A2C0755327B7}" presName="rootComposite" presStyleCnt="0"/>
      <dgm:spPr/>
    </dgm:pt>
    <dgm:pt modelId="{26A2EBA7-7157-4B59-8769-EDB6EEB8512B}" type="pres">
      <dgm:prSet presAssocID="{3275540D-C146-4BB0-B574-A2C0755327B7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50A445-C752-49F6-9A79-DFBEC6C1577E}" type="pres">
      <dgm:prSet presAssocID="{3275540D-C146-4BB0-B574-A2C0755327B7}" presName="rootConnector" presStyleLbl="node2" presStyleIdx="1" presStyleCnt="6"/>
      <dgm:spPr/>
      <dgm:t>
        <a:bodyPr/>
        <a:lstStyle/>
        <a:p>
          <a:endParaRPr lang="en-US"/>
        </a:p>
      </dgm:t>
    </dgm:pt>
    <dgm:pt modelId="{38B73A8A-EC6D-4C3F-928C-0EBFDA2BCA06}" type="pres">
      <dgm:prSet presAssocID="{3275540D-C146-4BB0-B574-A2C0755327B7}" presName="hierChild4" presStyleCnt="0"/>
      <dgm:spPr/>
    </dgm:pt>
    <dgm:pt modelId="{6995C5DC-AD94-4A86-BB25-E2887D242E6B}" type="pres">
      <dgm:prSet presAssocID="{414C175B-C52D-4EBC-8374-168526EA1850}" presName="Name35" presStyleLbl="parChTrans1D3" presStyleIdx="1" presStyleCnt="5"/>
      <dgm:spPr/>
      <dgm:t>
        <a:bodyPr/>
        <a:lstStyle/>
        <a:p>
          <a:endParaRPr lang="en-US"/>
        </a:p>
      </dgm:t>
    </dgm:pt>
    <dgm:pt modelId="{5CC79821-EB9B-4B62-A210-86C07962BFD0}" type="pres">
      <dgm:prSet presAssocID="{D8571A2C-9CF0-4B07-A5A8-377781906C97}" presName="hierRoot2" presStyleCnt="0">
        <dgm:presLayoutVars>
          <dgm:hierBranch val="r"/>
        </dgm:presLayoutVars>
      </dgm:prSet>
      <dgm:spPr/>
    </dgm:pt>
    <dgm:pt modelId="{862C362A-E90E-4034-A7D6-15DA99748D7D}" type="pres">
      <dgm:prSet presAssocID="{D8571A2C-9CF0-4B07-A5A8-377781906C97}" presName="rootComposite" presStyleCnt="0"/>
      <dgm:spPr/>
    </dgm:pt>
    <dgm:pt modelId="{05599B91-2E46-4127-9827-5D24C8301B53}" type="pres">
      <dgm:prSet presAssocID="{D8571A2C-9CF0-4B07-A5A8-377781906C97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76C3A1-0D63-45E9-B4A3-9339CF9F629D}" type="pres">
      <dgm:prSet presAssocID="{D8571A2C-9CF0-4B07-A5A8-377781906C97}" presName="rootConnector" presStyleLbl="node3" presStyleIdx="1" presStyleCnt="5"/>
      <dgm:spPr/>
      <dgm:t>
        <a:bodyPr/>
        <a:lstStyle/>
        <a:p>
          <a:endParaRPr lang="en-US"/>
        </a:p>
      </dgm:t>
    </dgm:pt>
    <dgm:pt modelId="{39F9B68F-2565-4ACE-81B9-3A42DDE9BF91}" type="pres">
      <dgm:prSet presAssocID="{D8571A2C-9CF0-4B07-A5A8-377781906C97}" presName="hierChild4" presStyleCnt="0"/>
      <dgm:spPr/>
    </dgm:pt>
    <dgm:pt modelId="{F2F79831-0068-4809-9016-B32EA2E6C233}" type="pres">
      <dgm:prSet presAssocID="{D8571A2C-9CF0-4B07-A5A8-377781906C97}" presName="hierChild5" presStyleCnt="0"/>
      <dgm:spPr/>
    </dgm:pt>
    <dgm:pt modelId="{CC8E88AE-84AA-48CC-8B3F-F79C015004E1}" type="pres">
      <dgm:prSet presAssocID="{3275540D-C146-4BB0-B574-A2C0755327B7}" presName="hierChild5" presStyleCnt="0"/>
      <dgm:spPr/>
    </dgm:pt>
    <dgm:pt modelId="{17C15C20-9C29-4501-BA72-CEE8399CF2F7}" type="pres">
      <dgm:prSet presAssocID="{0C83A32E-EEFF-4C23-ABAB-88A5E713C689}" presName="Name35" presStyleLbl="parChTrans1D2" presStyleIdx="2" presStyleCnt="6"/>
      <dgm:spPr/>
      <dgm:t>
        <a:bodyPr/>
        <a:lstStyle/>
        <a:p>
          <a:endParaRPr lang="en-US"/>
        </a:p>
      </dgm:t>
    </dgm:pt>
    <dgm:pt modelId="{DA42B1B8-F747-4413-B9CB-C8F3C3E57964}" type="pres">
      <dgm:prSet presAssocID="{0C2D5A9F-4A72-46B9-AE89-760EED01A53A}" presName="hierRoot2" presStyleCnt="0">
        <dgm:presLayoutVars>
          <dgm:hierBranch/>
        </dgm:presLayoutVars>
      </dgm:prSet>
      <dgm:spPr/>
    </dgm:pt>
    <dgm:pt modelId="{D4BF8F26-2DCE-4E63-9E9E-D750429153CD}" type="pres">
      <dgm:prSet presAssocID="{0C2D5A9F-4A72-46B9-AE89-760EED01A53A}" presName="rootComposite" presStyleCnt="0"/>
      <dgm:spPr/>
    </dgm:pt>
    <dgm:pt modelId="{50CAEB37-117D-48F5-9645-0258648D230B}" type="pres">
      <dgm:prSet presAssocID="{0C2D5A9F-4A72-46B9-AE89-760EED01A53A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98C09D-9B09-4531-8A9F-A02ABAB33CC1}" type="pres">
      <dgm:prSet presAssocID="{0C2D5A9F-4A72-46B9-AE89-760EED01A53A}" presName="rootConnector" presStyleLbl="node2" presStyleIdx="2" presStyleCnt="6"/>
      <dgm:spPr/>
      <dgm:t>
        <a:bodyPr/>
        <a:lstStyle/>
        <a:p>
          <a:endParaRPr lang="en-US"/>
        </a:p>
      </dgm:t>
    </dgm:pt>
    <dgm:pt modelId="{B54E44C6-08EA-4A2A-9EC7-3D9908417AF4}" type="pres">
      <dgm:prSet presAssocID="{0C2D5A9F-4A72-46B9-AE89-760EED01A53A}" presName="hierChild4" presStyleCnt="0"/>
      <dgm:spPr/>
    </dgm:pt>
    <dgm:pt modelId="{DD80D3DE-0538-42E4-99DD-5868C37B9565}" type="pres">
      <dgm:prSet presAssocID="{268815E1-18AF-4A0B-AE46-63DFB55DDCB7}" presName="Name35" presStyleLbl="parChTrans1D3" presStyleIdx="2" presStyleCnt="5"/>
      <dgm:spPr/>
      <dgm:t>
        <a:bodyPr/>
        <a:lstStyle/>
        <a:p>
          <a:endParaRPr lang="en-US"/>
        </a:p>
      </dgm:t>
    </dgm:pt>
    <dgm:pt modelId="{A9E9F589-30A3-45EA-A579-C07DC5260DA0}" type="pres">
      <dgm:prSet presAssocID="{5C6CF9B9-5749-4F08-AE6B-6CF12FA71D9E}" presName="hierRoot2" presStyleCnt="0">
        <dgm:presLayoutVars>
          <dgm:hierBranch val="r"/>
        </dgm:presLayoutVars>
      </dgm:prSet>
      <dgm:spPr/>
    </dgm:pt>
    <dgm:pt modelId="{4B391A78-84AE-4608-87C6-E94FD4066C38}" type="pres">
      <dgm:prSet presAssocID="{5C6CF9B9-5749-4F08-AE6B-6CF12FA71D9E}" presName="rootComposite" presStyleCnt="0"/>
      <dgm:spPr/>
    </dgm:pt>
    <dgm:pt modelId="{4A2F76A5-DAA0-4BA6-ABD5-F95E7331CD08}" type="pres">
      <dgm:prSet presAssocID="{5C6CF9B9-5749-4F08-AE6B-6CF12FA71D9E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AAB02C-ECFC-4FD6-BEE5-0652A5932B89}" type="pres">
      <dgm:prSet presAssocID="{5C6CF9B9-5749-4F08-AE6B-6CF12FA71D9E}" presName="rootConnector" presStyleLbl="node3" presStyleIdx="2" presStyleCnt="5"/>
      <dgm:spPr/>
      <dgm:t>
        <a:bodyPr/>
        <a:lstStyle/>
        <a:p>
          <a:endParaRPr lang="en-US"/>
        </a:p>
      </dgm:t>
    </dgm:pt>
    <dgm:pt modelId="{93EFB615-2287-4B32-A7FF-C8C85BDE2E1F}" type="pres">
      <dgm:prSet presAssocID="{5C6CF9B9-5749-4F08-AE6B-6CF12FA71D9E}" presName="hierChild4" presStyleCnt="0"/>
      <dgm:spPr/>
    </dgm:pt>
    <dgm:pt modelId="{850F6E83-E2B2-480F-B2C2-F1D134D4733A}" type="pres">
      <dgm:prSet presAssocID="{5C6CF9B9-5749-4F08-AE6B-6CF12FA71D9E}" presName="hierChild5" presStyleCnt="0"/>
      <dgm:spPr/>
    </dgm:pt>
    <dgm:pt modelId="{124AFEEA-110B-4E79-A1AE-478D5BC1EEA4}" type="pres">
      <dgm:prSet presAssocID="{0C2D5A9F-4A72-46B9-AE89-760EED01A53A}" presName="hierChild5" presStyleCnt="0"/>
      <dgm:spPr/>
    </dgm:pt>
    <dgm:pt modelId="{24CFB235-F978-45B2-A06C-79DDCE113354}" type="pres">
      <dgm:prSet presAssocID="{7DF62A28-75D0-43E5-A553-BA274C4A21AF}" presName="Name35" presStyleLbl="parChTrans1D2" presStyleIdx="3" presStyleCnt="6"/>
      <dgm:spPr/>
      <dgm:t>
        <a:bodyPr/>
        <a:lstStyle/>
        <a:p>
          <a:endParaRPr lang="en-US"/>
        </a:p>
      </dgm:t>
    </dgm:pt>
    <dgm:pt modelId="{8E06E203-DEA8-4AD2-A584-EA89AD1F817F}" type="pres">
      <dgm:prSet presAssocID="{6237C723-FF98-4BA2-8EA9-DF3D9B68D2D1}" presName="hierRoot2" presStyleCnt="0">
        <dgm:presLayoutVars>
          <dgm:hierBranch/>
        </dgm:presLayoutVars>
      </dgm:prSet>
      <dgm:spPr/>
    </dgm:pt>
    <dgm:pt modelId="{2706EFE3-FAEB-4C49-A187-AFFF276A742F}" type="pres">
      <dgm:prSet presAssocID="{6237C723-FF98-4BA2-8EA9-DF3D9B68D2D1}" presName="rootComposite" presStyleCnt="0"/>
      <dgm:spPr/>
    </dgm:pt>
    <dgm:pt modelId="{4AA59DF2-04DF-48B9-BBE4-1B3372C7B201}" type="pres">
      <dgm:prSet presAssocID="{6237C723-FF98-4BA2-8EA9-DF3D9B68D2D1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1980BE-A326-4C56-95E4-7B3D4020CA3E}" type="pres">
      <dgm:prSet presAssocID="{6237C723-FF98-4BA2-8EA9-DF3D9B68D2D1}" presName="rootConnector" presStyleLbl="node2" presStyleIdx="3" presStyleCnt="6"/>
      <dgm:spPr/>
      <dgm:t>
        <a:bodyPr/>
        <a:lstStyle/>
        <a:p>
          <a:endParaRPr lang="en-US"/>
        </a:p>
      </dgm:t>
    </dgm:pt>
    <dgm:pt modelId="{9F6D0C0A-676E-4A96-82AC-8C49C469992F}" type="pres">
      <dgm:prSet presAssocID="{6237C723-FF98-4BA2-8EA9-DF3D9B68D2D1}" presName="hierChild4" presStyleCnt="0"/>
      <dgm:spPr/>
    </dgm:pt>
    <dgm:pt modelId="{CCEC6681-FC7B-4E7D-945B-92294F5D27C3}" type="pres">
      <dgm:prSet presAssocID="{BA332A20-BE58-4C7F-8C2B-596102935EF7}" presName="Name35" presStyleLbl="parChTrans1D3" presStyleIdx="3" presStyleCnt="5"/>
      <dgm:spPr/>
      <dgm:t>
        <a:bodyPr/>
        <a:lstStyle/>
        <a:p>
          <a:endParaRPr lang="en-US"/>
        </a:p>
      </dgm:t>
    </dgm:pt>
    <dgm:pt modelId="{DE2408D0-40D5-429C-89DD-29D42EB052D7}" type="pres">
      <dgm:prSet presAssocID="{ABB97F74-861D-4475-B519-38F6D1AB8FC6}" presName="hierRoot2" presStyleCnt="0">
        <dgm:presLayoutVars>
          <dgm:hierBranch val="r"/>
        </dgm:presLayoutVars>
      </dgm:prSet>
      <dgm:spPr/>
    </dgm:pt>
    <dgm:pt modelId="{D9DA8CA7-D2F9-4043-9359-E9B602A42ED4}" type="pres">
      <dgm:prSet presAssocID="{ABB97F74-861D-4475-B519-38F6D1AB8FC6}" presName="rootComposite" presStyleCnt="0"/>
      <dgm:spPr/>
    </dgm:pt>
    <dgm:pt modelId="{DFE3D6B2-0AD5-471E-8A75-602ABCC57131}" type="pres">
      <dgm:prSet presAssocID="{ABB97F74-861D-4475-B519-38F6D1AB8FC6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73C2BA-6282-45B0-AE93-B2C0951AFC9A}" type="pres">
      <dgm:prSet presAssocID="{ABB97F74-861D-4475-B519-38F6D1AB8FC6}" presName="rootConnector" presStyleLbl="node3" presStyleIdx="3" presStyleCnt="5"/>
      <dgm:spPr/>
      <dgm:t>
        <a:bodyPr/>
        <a:lstStyle/>
        <a:p>
          <a:endParaRPr lang="en-US"/>
        </a:p>
      </dgm:t>
    </dgm:pt>
    <dgm:pt modelId="{15E03300-2BDE-49C8-B655-3DDC10B42117}" type="pres">
      <dgm:prSet presAssocID="{ABB97F74-861D-4475-B519-38F6D1AB8FC6}" presName="hierChild4" presStyleCnt="0"/>
      <dgm:spPr/>
    </dgm:pt>
    <dgm:pt modelId="{F98E5F4C-E540-4023-AF29-328FA2C57593}" type="pres">
      <dgm:prSet presAssocID="{ABB97F74-861D-4475-B519-38F6D1AB8FC6}" presName="hierChild5" presStyleCnt="0"/>
      <dgm:spPr/>
    </dgm:pt>
    <dgm:pt modelId="{E5EECAA5-3C6D-4ED6-AFC3-DC46657FF02F}" type="pres">
      <dgm:prSet presAssocID="{6237C723-FF98-4BA2-8EA9-DF3D9B68D2D1}" presName="hierChild5" presStyleCnt="0"/>
      <dgm:spPr/>
    </dgm:pt>
    <dgm:pt modelId="{B9D4173C-B8E2-4AAE-8FEF-12F747F939A4}" type="pres">
      <dgm:prSet presAssocID="{F0FC9FB2-1EC8-4C4B-8099-30B3BB67E355}" presName="Name35" presStyleLbl="parChTrans1D2" presStyleIdx="4" presStyleCnt="6"/>
      <dgm:spPr/>
      <dgm:t>
        <a:bodyPr/>
        <a:lstStyle/>
        <a:p>
          <a:endParaRPr lang="en-US"/>
        </a:p>
      </dgm:t>
    </dgm:pt>
    <dgm:pt modelId="{3B6D31F4-272E-4C97-AC94-68B6A53C4A69}" type="pres">
      <dgm:prSet presAssocID="{9136C863-0B6D-4D08-9CEA-5170B9A00C91}" presName="hierRoot2" presStyleCnt="0">
        <dgm:presLayoutVars>
          <dgm:hierBranch/>
        </dgm:presLayoutVars>
      </dgm:prSet>
      <dgm:spPr/>
    </dgm:pt>
    <dgm:pt modelId="{75B3B8C5-410B-4357-BCAF-A274DABC73B0}" type="pres">
      <dgm:prSet presAssocID="{9136C863-0B6D-4D08-9CEA-5170B9A00C91}" presName="rootComposite" presStyleCnt="0"/>
      <dgm:spPr/>
    </dgm:pt>
    <dgm:pt modelId="{B17A72BB-9706-425B-89B3-1B5DE1B8B678}" type="pres">
      <dgm:prSet presAssocID="{9136C863-0B6D-4D08-9CEA-5170B9A00C91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254039-45C6-42AE-9605-525C0E3D4494}" type="pres">
      <dgm:prSet presAssocID="{9136C863-0B6D-4D08-9CEA-5170B9A00C91}" presName="rootConnector" presStyleLbl="node2" presStyleIdx="4" presStyleCnt="6"/>
      <dgm:spPr/>
      <dgm:t>
        <a:bodyPr/>
        <a:lstStyle/>
        <a:p>
          <a:endParaRPr lang="en-US"/>
        </a:p>
      </dgm:t>
    </dgm:pt>
    <dgm:pt modelId="{766BB9F1-A768-4E67-A383-73CF8E8029F8}" type="pres">
      <dgm:prSet presAssocID="{9136C863-0B6D-4D08-9CEA-5170B9A00C91}" presName="hierChild4" presStyleCnt="0"/>
      <dgm:spPr/>
    </dgm:pt>
    <dgm:pt modelId="{B7E7A9E9-F23C-4F94-9373-A265B01637FF}" type="pres">
      <dgm:prSet presAssocID="{C313A89C-66CC-4E9C-96A4-CE6AF5312AD4}" presName="Name35" presStyleLbl="parChTrans1D3" presStyleIdx="4" presStyleCnt="5"/>
      <dgm:spPr/>
      <dgm:t>
        <a:bodyPr/>
        <a:lstStyle/>
        <a:p>
          <a:endParaRPr lang="en-US"/>
        </a:p>
      </dgm:t>
    </dgm:pt>
    <dgm:pt modelId="{C37CF3E3-1F6E-41F2-B3FA-35BDC0A1A712}" type="pres">
      <dgm:prSet presAssocID="{88861EEA-C07E-4CC2-AF04-72D64345A385}" presName="hierRoot2" presStyleCnt="0">
        <dgm:presLayoutVars>
          <dgm:hierBranch val="r"/>
        </dgm:presLayoutVars>
      </dgm:prSet>
      <dgm:spPr/>
    </dgm:pt>
    <dgm:pt modelId="{F562EB69-AFC2-4381-ACC1-4A967016E9E8}" type="pres">
      <dgm:prSet presAssocID="{88861EEA-C07E-4CC2-AF04-72D64345A385}" presName="rootComposite" presStyleCnt="0"/>
      <dgm:spPr/>
    </dgm:pt>
    <dgm:pt modelId="{5FF1B6C4-3E90-42F7-A719-2290E9EFFFB4}" type="pres">
      <dgm:prSet presAssocID="{88861EEA-C07E-4CC2-AF04-72D64345A385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7457E7-8AD0-4FF6-92FD-08A8DC722E3B}" type="pres">
      <dgm:prSet presAssocID="{88861EEA-C07E-4CC2-AF04-72D64345A385}" presName="rootConnector" presStyleLbl="node3" presStyleIdx="4" presStyleCnt="5"/>
      <dgm:spPr/>
      <dgm:t>
        <a:bodyPr/>
        <a:lstStyle/>
        <a:p>
          <a:endParaRPr lang="en-US"/>
        </a:p>
      </dgm:t>
    </dgm:pt>
    <dgm:pt modelId="{CA92D8D0-9BD8-4B93-9597-83E76619C64C}" type="pres">
      <dgm:prSet presAssocID="{88861EEA-C07E-4CC2-AF04-72D64345A385}" presName="hierChild4" presStyleCnt="0"/>
      <dgm:spPr/>
    </dgm:pt>
    <dgm:pt modelId="{0216E301-7D3B-4C80-A9BF-5802A97D029C}" type="pres">
      <dgm:prSet presAssocID="{88861EEA-C07E-4CC2-AF04-72D64345A385}" presName="hierChild5" presStyleCnt="0"/>
      <dgm:spPr/>
    </dgm:pt>
    <dgm:pt modelId="{546F9899-B9D1-4655-A759-B3ACBE465F53}" type="pres">
      <dgm:prSet presAssocID="{9136C863-0B6D-4D08-9CEA-5170B9A00C91}" presName="hierChild5" presStyleCnt="0"/>
      <dgm:spPr/>
    </dgm:pt>
    <dgm:pt modelId="{2E426F41-875E-4235-AA5D-3ECB04AC692F}" type="pres">
      <dgm:prSet presAssocID="{B399F390-2EDB-4E28-A98F-17354609F432}" presName="Name35" presStyleLbl="parChTrans1D2" presStyleIdx="5" presStyleCnt="6"/>
      <dgm:spPr/>
      <dgm:t>
        <a:bodyPr/>
        <a:lstStyle/>
        <a:p>
          <a:endParaRPr lang="en-US"/>
        </a:p>
      </dgm:t>
    </dgm:pt>
    <dgm:pt modelId="{F94D8FE7-04B1-4B88-8135-4C8EC4967D67}" type="pres">
      <dgm:prSet presAssocID="{7C86DB39-14AD-422B-8F85-5B8AA6614147}" presName="hierRoot2" presStyleCnt="0">
        <dgm:presLayoutVars>
          <dgm:hierBranch/>
        </dgm:presLayoutVars>
      </dgm:prSet>
      <dgm:spPr/>
    </dgm:pt>
    <dgm:pt modelId="{1C822AA6-F626-419A-8240-4D13E0991CE1}" type="pres">
      <dgm:prSet presAssocID="{7C86DB39-14AD-422B-8F85-5B8AA6614147}" presName="rootComposite" presStyleCnt="0"/>
      <dgm:spPr/>
    </dgm:pt>
    <dgm:pt modelId="{69BFF302-0DBB-43AF-94F5-0449C27C541B}" type="pres">
      <dgm:prSet presAssocID="{7C86DB39-14AD-422B-8F85-5B8AA6614147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FA9BB4-7E75-4D54-B14D-288E2059F775}" type="pres">
      <dgm:prSet presAssocID="{7C86DB39-14AD-422B-8F85-5B8AA6614147}" presName="rootConnector" presStyleLbl="node2" presStyleIdx="5" presStyleCnt="6"/>
      <dgm:spPr/>
      <dgm:t>
        <a:bodyPr/>
        <a:lstStyle/>
        <a:p>
          <a:endParaRPr lang="en-US"/>
        </a:p>
      </dgm:t>
    </dgm:pt>
    <dgm:pt modelId="{6E6FCE5C-4ABB-49ED-9C64-2E0BB2AB2CA9}" type="pres">
      <dgm:prSet presAssocID="{7C86DB39-14AD-422B-8F85-5B8AA6614147}" presName="hierChild4" presStyleCnt="0"/>
      <dgm:spPr/>
    </dgm:pt>
    <dgm:pt modelId="{E673042B-5951-4C73-AF51-3AE9B1FB4B36}" type="pres">
      <dgm:prSet presAssocID="{7C86DB39-14AD-422B-8F85-5B8AA6614147}" presName="hierChild5" presStyleCnt="0"/>
      <dgm:spPr/>
    </dgm:pt>
    <dgm:pt modelId="{91D0D8F4-D416-4224-9CF4-A71AE218BD0F}" type="pres">
      <dgm:prSet presAssocID="{9E56906A-BACA-4256-8BB0-441D82B3880E}" presName="hierChild3" presStyleCnt="0"/>
      <dgm:spPr/>
    </dgm:pt>
  </dgm:ptLst>
  <dgm:cxnLst>
    <dgm:cxn modelId="{694A6343-BB46-439A-8D24-C41AA9232298}" srcId="{9136C863-0B6D-4D08-9CEA-5170B9A00C91}" destId="{88861EEA-C07E-4CC2-AF04-72D64345A385}" srcOrd="0" destOrd="0" parTransId="{C313A89C-66CC-4E9C-96A4-CE6AF5312AD4}" sibTransId="{B62AD9AF-83D6-48DE-890D-3221EC26EAA8}"/>
    <dgm:cxn modelId="{0B812F48-33AC-4E0A-B88B-6A73DA61FD68}" type="presOf" srcId="{7C86DB39-14AD-422B-8F85-5B8AA6614147}" destId="{69BFF302-0DBB-43AF-94F5-0449C27C541B}" srcOrd="0" destOrd="0" presId="urn:microsoft.com/office/officeart/2005/8/layout/orgChart1"/>
    <dgm:cxn modelId="{26B369B2-516A-48EF-80D1-5B5E2350FB84}" type="presOf" srcId="{3275540D-C146-4BB0-B574-A2C0755327B7}" destId="{6E50A445-C752-49F6-9A79-DFBEC6C1577E}" srcOrd="1" destOrd="0" presId="urn:microsoft.com/office/officeart/2005/8/layout/orgChart1"/>
    <dgm:cxn modelId="{717BB898-14F1-4D8F-89BD-40C578E869F2}" srcId="{0C2D5A9F-4A72-46B9-AE89-760EED01A53A}" destId="{5C6CF9B9-5749-4F08-AE6B-6CF12FA71D9E}" srcOrd="0" destOrd="0" parTransId="{268815E1-18AF-4A0B-AE46-63DFB55DDCB7}" sibTransId="{4A42FE16-DAA6-43CD-8BC3-01E3B119D494}"/>
    <dgm:cxn modelId="{6568852E-9E39-4B0A-AECA-214604109713}" type="presOf" srcId="{37068052-21F6-4396-B42D-6F74E48A775F}" destId="{25C52787-81C2-492D-B898-0E65EA45B7DB}" srcOrd="1" destOrd="0" presId="urn:microsoft.com/office/officeart/2005/8/layout/orgChart1"/>
    <dgm:cxn modelId="{9F94DF76-3195-44C3-B506-E4829D7F11A8}" type="presOf" srcId="{5C6CF9B9-5749-4F08-AE6B-6CF12FA71D9E}" destId="{FFAAB02C-ECFC-4FD6-BEE5-0652A5932B89}" srcOrd="1" destOrd="0" presId="urn:microsoft.com/office/officeart/2005/8/layout/orgChart1"/>
    <dgm:cxn modelId="{4ECC2C0D-A3C5-41E9-854F-3DD67560202F}" type="presOf" srcId="{BA332A20-BE58-4C7F-8C2B-596102935EF7}" destId="{CCEC6681-FC7B-4E7D-945B-92294F5D27C3}" srcOrd="0" destOrd="0" presId="urn:microsoft.com/office/officeart/2005/8/layout/orgChart1"/>
    <dgm:cxn modelId="{D59499D4-F2E3-4228-9CBA-5EEB005CBC8C}" type="presOf" srcId="{9E56906A-BACA-4256-8BB0-441D82B3880E}" destId="{48809A08-2865-47A9-9674-45D9D6FF9F35}" srcOrd="1" destOrd="0" presId="urn:microsoft.com/office/officeart/2005/8/layout/orgChart1"/>
    <dgm:cxn modelId="{2107B18A-4501-42EB-9691-A0B71B4C2BBA}" type="presOf" srcId="{D8571A2C-9CF0-4B07-A5A8-377781906C97}" destId="{05599B91-2E46-4127-9827-5D24C8301B53}" srcOrd="0" destOrd="0" presId="urn:microsoft.com/office/officeart/2005/8/layout/orgChart1"/>
    <dgm:cxn modelId="{8105B97C-7DDA-462B-A75A-C15019F34798}" srcId="{9E56906A-BACA-4256-8BB0-441D82B3880E}" destId="{9136C863-0B6D-4D08-9CEA-5170B9A00C91}" srcOrd="4" destOrd="0" parTransId="{F0FC9FB2-1EC8-4C4B-8099-30B3BB67E355}" sibTransId="{1350345C-F8BC-4A5E-ACE7-A8793FDF925A}"/>
    <dgm:cxn modelId="{DC5B958D-C263-41C6-884F-19D18E8ADE23}" type="presOf" srcId="{0C2D5A9F-4A72-46B9-AE89-760EED01A53A}" destId="{DB98C09D-9B09-4531-8A9F-A02ABAB33CC1}" srcOrd="1" destOrd="0" presId="urn:microsoft.com/office/officeart/2005/8/layout/orgChart1"/>
    <dgm:cxn modelId="{73FC896C-289C-435F-93EB-2200004A0340}" srcId="{9E56906A-BACA-4256-8BB0-441D82B3880E}" destId="{7C86DB39-14AD-422B-8F85-5B8AA6614147}" srcOrd="5" destOrd="0" parTransId="{B399F390-2EDB-4E28-A98F-17354609F432}" sibTransId="{E1AEB955-8616-4D7B-A7E2-B89A4EF5306F}"/>
    <dgm:cxn modelId="{515CB043-08A3-4C38-A4A1-3E23508E229B}" type="presOf" srcId="{33C0841E-3619-4823-99F9-89E67560F626}" destId="{5CDD51C6-022E-4061-80E0-21DFCE6E8008}" srcOrd="0" destOrd="0" presId="urn:microsoft.com/office/officeart/2005/8/layout/orgChart1"/>
    <dgm:cxn modelId="{259E6AAA-AF3C-4D43-B721-75F0A8F3583B}" type="presOf" srcId="{ABB97F74-861D-4475-B519-38F6D1AB8FC6}" destId="{DFE3D6B2-0AD5-471E-8A75-602ABCC57131}" srcOrd="0" destOrd="0" presId="urn:microsoft.com/office/officeart/2005/8/layout/orgChart1"/>
    <dgm:cxn modelId="{9662B4FB-E8CA-499B-A336-2BE9A4B34543}" type="presOf" srcId="{8C5D3C48-29C0-4943-97D0-7FE82A23DAF6}" destId="{6E4E8758-CE74-444C-999C-97AE70F9590F}" srcOrd="0" destOrd="0" presId="urn:microsoft.com/office/officeart/2005/8/layout/orgChart1"/>
    <dgm:cxn modelId="{73B79BF2-3598-40B5-967F-1AFFD285BAAC}" type="presOf" srcId="{72EA64F0-319B-44F6-94AF-6FC258F2C6FF}" destId="{561DE51C-7188-42AF-A0EF-72A031B68BEB}" srcOrd="0" destOrd="0" presId="urn:microsoft.com/office/officeart/2005/8/layout/orgChart1"/>
    <dgm:cxn modelId="{B34E79DA-4E4B-436B-A515-E7F5FAB7D6B5}" type="presOf" srcId="{9136C863-0B6D-4D08-9CEA-5170B9A00C91}" destId="{7E254039-45C6-42AE-9605-525C0E3D4494}" srcOrd="1" destOrd="0" presId="urn:microsoft.com/office/officeart/2005/8/layout/orgChart1"/>
    <dgm:cxn modelId="{1E9BCD31-05A1-4AF6-AC2C-DBFEDA3FF0EF}" type="presOf" srcId="{ABB97F74-861D-4475-B519-38F6D1AB8FC6}" destId="{BA73C2BA-6282-45B0-AE93-B2C0951AFC9A}" srcOrd="1" destOrd="0" presId="urn:microsoft.com/office/officeart/2005/8/layout/orgChart1"/>
    <dgm:cxn modelId="{2085DDDC-1652-4DC7-B490-6821EFC47791}" srcId="{37068052-21F6-4396-B42D-6F74E48A775F}" destId="{52053C1E-9763-4BF9-80E3-B4437D1591D2}" srcOrd="0" destOrd="0" parTransId="{72EA64F0-319B-44F6-94AF-6FC258F2C6FF}" sibTransId="{62DCD4FB-D827-441D-8DA6-B9E103191DE1}"/>
    <dgm:cxn modelId="{83737162-E73F-4CFC-A340-E407961FC00A}" type="presOf" srcId="{D8571A2C-9CF0-4B07-A5A8-377781906C97}" destId="{7E76C3A1-0D63-45E9-B4A3-9339CF9F629D}" srcOrd="1" destOrd="0" presId="urn:microsoft.com/office/officeart/2005/8/layout/orgChart1"/>
    <dgm:cxn modelId="{080F7352-2A09-4828-8895-98ED7AFAC73F}" type="presOf" srcId="{52053C1E-9763-4BF9-80E3-B4437D1591D2}" destId="{2085BE37-6718-4466-9B5E-EBAF73982B8E}" srcOrd="1" destOrd="0" presId="urn:microsoft.com/office/officeart/2005/8/layout/orgChart1"/>
    <dgm:cxn modelId="{66BDD758-2100-400A-BFE6-A1EDAD484CCC}" type="presOf" srcId="{B399F390-2EDB-4E28-A98F-17354609F432}" destId="{2E426F41-875E-4235-AA5D-3ECB04AC692F}" srcOrd="0" destOrd="0" presId="urn:microsoft.com/office/officeart/2005/8/layout/orgChart1"/>
    <dgm:cxn modelId="{05D7C523-8CE2-4C17-931C-DCA45F9D0FD7}" type="presOf" srcId="{3275540D-C146-4BB0-B574-A2C0755327B7}" destId="{26A2EBA7-7157-4B59-8769-EDB6EEB8512B}" srcOrd="0" destOrd="0" presId="urn:microsoft.com/office/officeart/2005/8/layout/orgChart1"/>
    <dgm:cxn modelId="{3066A4D2-84C7-48E7-9D68-82803E70917A}" type="presOf" srcId="{9E56906A-BACA-4256-8BB0-441D82B3880E}" destId="{62AAB111-6CE4-4B2D-8431-B42AA4B290CD}" srcOrd="0" destOrd="0" presId="urn:microsoft.com/office/officeart/2005/8/layout/orgChart1"/>
    <dgm:cxn modelId="{7E627E41-DA90-4FE4-9305-46CA9660CA84}" type="presOf" srcId="{7C86DB39-14AD-422B-8F85-5B8AA6614147}" destId="{23FA9BB4-7E75-4D54-B14D-288E2059F775}" srcOrd="1" destOrd="0" presId="urn:microsoft.com/office/officeart/2005/8/layout/orgChart1"/>
    <dgm:cxn modelId="{1918A6CA-CC63-4AFB-A3A4-8EBF610A5252}" type="presOf" srcId="{88861EEA-C07E-4CC2-AF04-72D64345A385}" destId="{5FF1B6C4-3E90-42F7-A719-2290E9EFFFB4}" srcOrd="0" destOrd="0" presId="urn:microsoft.com/office/officeart/2005/8/layout/orgChart1"/>
    <dgm:cxn modelId="{09EB7A56-1FC3-454A-A727-C313BB9A4720}" type="presOf" srcId="{7DF62A28-75D0-43E5-A553-BA274C4A21AF}" destId="{24CFB235-F978-45B2-A06C-79DDCE113354}" srcOrd="0" destOrd="0" presId="urn:microsoft.com/office/officeart/2005/8/layout/orgChart1"/>
    <dgm:cxn modelId="{A30C7D7A-4F8E-46B9-BB87-DA00DB530C94}" type="presOf" srcId="{9136C863-0B6D-4D08-9CEA-5170B9A00C91}" destId="{B17A72BB-9706-425B-89B3-1B5DE1B8B678}" srcOrd="0" destOrd="0" presId="urn:microsoft.com/office/officeart/2005/8/layout/orgChart1"/>
    <dgm:cxn modelId="{01BC01C8-792E-4AD9-8D07-D97333F8AB2E}" type="presOf" srcId="{C313A89C-66CC-4E9C-96A4-CE6AF5312AD4}" destId="{B7E7A9E9-F23C-4F94-9373-A265B01637FF}" srcOrd="0" destOrd="0" presId="urn:microsoft.com/office/officeart/2005/8/layout/orgChart1"/>
    <dgm:cxn modelId="{D25B7C45-5941-495C-962B-3321F9AA41A9}" type="presOf" srcId="{F0FC9FB2-1EC8-4C4B-8099-30B3BB67E355}" destId="{B9D4173C-B8E2-4AAE-8FEF-12F747F939A4}" srcOrd="0" destOrd="0" presId="urn:microsoft.com/office/officeart/2005/8/layout/orgChart1"/>
    <dgm:cxn modelId="{EE62423E-EDC1-4B6E-85B2-1881D3096F64}" type="presOf" srcId="{37068052-21F6-4396-B42D-6F74E48A775F}" destId="{2BCA3806-FA00-4CD6-B961-0D3E6C70A8D1}" srcOrd="0" destOrd="0" presId="urn:microsoft.com/office/officeart/2005/8/layout/orgChart1"/>
    <dgm:cxn modelId="{53DF33C5-ED1F-4E89-97FF-FAB5FEBEE235}" type="presOf" srcId="{52053C1E-9763-4BF9-80E3-B4437D1591D2}" destId="{75CDE982-63A3-4E75-AEA1-4D407353502B}" srcOrd="0" destOrd="0" presId="urn:microsoft.com/office/officeart/2005/8/layout/orgChart1"/>
    <dgm:cxn modelId="{10467252-4EA4-487E-88AA-56139059C418}" type="presOf" srcId="{6237C723-FF98-4BA2-8EA9-DF3D9B68D2D1}" destId="{F61980BE-A326-4C56-95E4-7B3D4020CA3E}" srcOrd="1" destOrd="0" presId="urn:microsoft.com/office/officeart/2005/8/layout/orgChart1"/>
    <dgm:cxn modelId="{466A4371-017D-4812-97C7-2C554EC2FE68}" type="presOf" srcId="{414C175B-C52D-4EBC-8374-168526EA1850}" destId="{6995C5DC-AD94-4A86-BB25-E2887D242E6B}" srcOrd="0" destOrd="0" presId="urn:microsoft.com/office/officeart/2005/8/layout/orgChart1"/>
    <dgm:cxn modelId="{2AA27493-E961-492F-A764-03A268C413A9}" srcId="{3275540D-C146-4BB0-B574-A2C0755327B7}" destId="{D8571A2C-9CF0-4B07-A5A8-377781906C97}" srcOrd="0" destOrd="0" parTransId="{414C175B-C52D-4EBC-8374-168526EA1850}" sibTransId="{AC3C7B07-35D0-4F8F-8DBE-6654374C2D5F}"/>
    <dgm:cxn modelId="{6DE402D3-ED5F-437D-8AED-E8D91F7A9156}" srcId="{9E56906A-BACA-4256-8BB0-441D82B3880E}" destId="{0C2D5A9F-4A72-46B9-AE89-760EED01A53A}" srcOrd="2" destOrd="0" parTransId="{0C83A32E-EEFF-4C23-ABAB-88A5E713C689}" sibTransId="{5FBC7BE4-55BF-4F20-859A-0696BDA3063E}"/>
    <dgm:cxn modelId="{E87F4585-8C79-4579-848F-4AC76EE96335}" srcId="{9E56906A-BACA-4256-8BB0-441D82B3880E}" destId="{6237C723-FF98-4BA2-8EA9-DF3D9B68D2D1}" srcOrd="3" destOrd="0" parTransId="{7DF62A28-75D0-43E5-A553-BA274C4A21AF}" sibTransId="{7B718E39-FA37-4032-B98A-A1C92EC102F8}"/>
    <dgm:cxn modelId="{74D3F9F1-3E56-4764-938A-5B4CAAC3F190}" srcId="{8C5D3C48-29C0-4943-97D0-7FE82A23DAF6}" destId="{9E56906A-BACA-4256-8BB0-441D82B3880E}" srcOrd="0" destOrd="0" parTransId="{2A19E31F-C57C-4397-9EF7-7907AF13759D}" sibTransId="{67A8CA44-56A3-4805-B0F8-939AAFA4A9DE}"/>
    <dgm:cxn modelId="{F5313D6B-AD53-42D2-AB5A-472F454093EB}" type="presOf" srcId="{268815E1-18AF-4A0B-AE46-63DFB55DDCB7}" destId="{DD80D3DE-0538-42E4-99DD-5868C37B9565}" srcOrd="0" destOrd="0" presId="urn:microsoft.com/office/officeart/2005/8/layout/orgChart1"/>
    <dgm:cxn modelId="{7C8A2D74-DBEA-4DE8-AC71-5677F6255B6D}" srcId="{6237C723-FF98-4BA2-8EA9-DF3D9B68D2D1}" destId="{ABB97F74-861D-4475-B519-38F6D1AB8FC6}" srcOrd="0" destOrd="0" parTransId="{BA332A20-BE58-4C7F-8C2B-596102935EF7}" sibTransId="{80552078-2A5A-4DDD-92CF-340DA405BCE0}"/>
    <dgm:cxn modelId="{F6D97555-29D1-468D-9DA5-4C01AF032A8A}" srcId="{9E56906A-BACA-4256-8BB0-441D82B3880E}" destId="{37068052-21F6-4396-B42D-6F74E48A775F}" srcOrd="0" destOrd="0" parTransId="{35844785-1600-431A-A3F3-1394D9256066}" sibTransId="{E00A7E21-7C49-4907-99A6-A2676A65B350}"/>
    <dgm:cxn modelId="{C12E63D7-E80D-4673-A18D-15B6F1C1DBA7}" type="presOf" srcId="{88861EEA-C07E-4CC2-AF04-72D64345A385}" destId="{AB7457E7-8AD0-4FF6-92FD-08A8DC722E3B}" srcOrd="1" destOrd="0" presId="urn:microsoft.com/office/officeart/2005/8/layout/orgChart1"/>
    <dgm:cxn modelId="{B5A6A6CE-657D-446E-980F-F174B0C81993}" type="presOf" srcId="{0C2D5A9F-4A72-46B9-AE89-760EED01A53A}" destId="{50CAEB37-117D-48F5-9645-0258648D230B}" srcOrd="0" destOrd="0" presId="urn:microsoft.com/office/officeart/2005/8/layout/orgChart1"/>
    <dgm:cxn modelId="{EA178F14-EFEA-4C3E-8798-077504E75D44}" srcId="{9E56906A-BACA-4256-8BB0-441D82B3880E}" destId="{3275540D-C146-4BB0-B574-A2C0755327B7}" srcOrd="1" destOrd="0" parTransId="{33C0841E-3619-4823-99F9-89E67560F626}" sibTransId="{5D13EEAF-30D7-4010-BBBC-986F01F752FC}"/>
    <dgm:cxn modelId="{F600B14E-114E-47CE-AFF0-F603A254D9A1}" type="presOf" srcId="{35844785-1600-431A-A3F3-1394D9256066}" destId="{0E9E8EC7-E9C8-490A-AD50-7775CEAE88B9}" srcOrd="0" destOrd="0" presId="urn:microsoft.com/office/officeart/2005/8/layout/orgChart1"/>
    <dgm:cxn modelId="{657760A6-191B-455E-AF58-48A636226C5F}" type="presOf" srcId="{5C6CF9B9-5749-4F08-AE6B-6CF12FA71D9E}" destId="{4A2F76A5-DAA0-4BA6-ABD5-F95E7331CD08}" srcOrd="0" destOrd="0" presId="urn:microsoft.com/office/officeart/2005/8/layout/orgChart1"/>
    <dgm:cxn modelId="{8DA0C476-DED0-4C1B-AF8D-384CAD6110D3}" type="presOf" srcId="{0C83A32E-EEFF-4C23-ABAB-88A5E713C689}" destId="{17C15C20-9C29-4501-BA72-CEE8399CF2F7}" srcOrd="0" destOrd="0" presId="urn:microsoft.com/office/officeart/2005/8/layout/orgChart1"/>
    <dgm:cxn modelId="{EF8502D9-3F38-4C7A-AB68-7E8AACF86BEC}" type="presOf" srcId="{6237C723-FF98-4BA2-8EA9-DF3D9B68D2D1}" destId="{4AA59DF2-04DF-48B9-BBE4-1B3372C7B201}" srcOrd="0" destOrd="0" presId="urn:microsoft.com/office/officeart/2005/8/layout/orgChart1"/>
    <dgm:cxn modelId="{CD59C6AA-AB5C-4F56-A952-494A894C75E1}" type="presParOf" srcId="{6E4E8758-CE74-444C-999C-97AE70F9590F}" destId="{177AD64E-A7D8-4001-8275-A7432F15019D}" srcOrd="0" destOrd="0" presId="urn:microsoft.com/office/officeart/2005/8/layout/orgChart1"/>
    <dgm:cxn modelId="{07464978-C647-4339-92B2-A0F8F227AD2F}" type="presParOf" srcId="{177AD64E-A7D8-4001-8275-A7432F15019D}" destId="{B40A945F-FED9-4340-B70B-D588F39F2B23}" srcOrd="0" destOrd="0" presId="urn:microsoft.com/office/officeart/2005/8/layout/orgChart1"/>
    <dgm:cxn modelId="{1E46C755-8279-41F5-9E6F-C5BE9235E50D}" type="presParOf" srcId="{B40A945F-FED9-4340-B70B-D588F39F2B23}" destId="{62AAB111-6CE4-4B2D-8431-B42AA4B290CD}" srcOrd="0" destOrd="0" presId="urn:microsoft.com/office/officeart/2005/8/layout/orgChart1"/>
    <dgm:cxn modelId="{335B511A-4CBE-4494-886F-0B32EF708F63}" type="presParOf" srcId="{B40A945F-FED9-4340-B70B-D588F39F2B23}" destId="{48809A08-2865-47A9-9674-45D9D6FF9F35}" srcOrd="1" destOrd="0" presId="urn:microsoft.com/office/officeart/2005/8/layout/orgChart1"/>
    <dgm:cxn modelId="{F23D1941-AED8-4C2B-A01E-09DD7D2E325B}" type="presParOf" srcId="{177AD64E-A7D8-4001-8275-A7432F15019D}" destId="{4069A3B9-8543-42C3-A904-6076E6575DCF}" srcOrd="1" destOrd="0" presId="urn:microsoft.com/office/officeart/2005/8/layout/orgChart1"/>
    <dgm:cxn modelId="{4BCBAE8A-9AD3-44AB-A1CF-E159955CC642}" type="presParOf" srcId="{4069A3B9-8543-42C3-A904-6076E6575DCF}" destId="{0E9E8EC7-E9C8-490A-AD50-7775CEAE88B9}" srcOrd="0" destOrd="0" presId="urn:microsoft.com/office/officeart/2005/8/layout/orgChart1"/>
    <dgm:cxn modelId="{C7AC6589-4A72-4055-AC44-2FD7A9950A3A}" type="presParOf" srcId="{4069A3B9-8543-42C3-A904-6076E6575DCF}" destId="{4833B6BA-521A-4950-B40B-845108C10204}" srcOrd="1" destOrd="0" presId="urn:microsoft.com/office/officeart/2005/8/layout/orgChart1"/>
    <dgm:cxn modelId="{A631497F-4084-49C7-BAC9-82115E76E289}" type="presParOf" srcId="{4833B6BA-521A-4950-B40B-845108C10204}" destId="{34BA0AB9-160B-4AFC-B1CF-9E0D7E6A1D06}" srcOrd="0" destOrd="0" presId="urn:microsoft.com/office/officeart/2005/8/layout/orgChart1"/>
    <dgm:cxn modelId="{E7C39B60-ACB2-46A5-BCE1-00B0FC448CC9}" type="presParOf" srcId="{34BA0AB9-160B-4AFC-B1CF-9E0D7E6A1D06}" destId="{2BCA3806-FA00-4CD6-B961-0D3E6C70A8D1}" srcOrd="0" destOrd="0" presId="urn:microsoft.com/office/officeart/2005/8/layout/orgChart1"/>
    <dgm:cxn modelId="{86504ED8-B645-44C9-A68D-A9DF61ABEB2D}" type="presParOf" srcId="{34BA0AB9-160B-4AFC-B1CF-9E0D7E6A1D06}" destId="{25C52787-81C2-492D-B898-0E65EA45B7DB}" srcOrd="1" destOrd="0" presId="urn:microsoft.com/office/officeart/2005/8/layout/orgChart1"/>
    <dgm:cxn modelId="{3CC62CEB-9880-46DC-A5ED-52EFF091E868}" type="presParOf" srcId="{4833B6BA-521A-4950-B40B-845108C10204}" destId="{D471A478-F9FD-4266-B906-029FB25E868D}" srcOrd="1" destOrd="0" presId="urn:microsoft.com/office/officeart/2005/8/layout/orgChart1"/>
    <dgm:cxn modelId="{16D6A215-36E0-4251-9471-28C0F456290E}" type="presParOf" srcId="{D471A478-F9FD-4266-B906-029FB25E868D}" destId="{561DE51C-7188-42AF-A0EF-72A031B68BEB}" srcOrd="0" destOrd="0" presId="urn:microsoft.com/office/officeart/2005/8/layout/orgChart1"/>
    <dgm:cxn modelId="{3B56C303-F57D-4530-BA5A-E5FF88F60943}" type="presParOf" srcId="{D471A478-F9FD-4266-B906-029FB25E868D}" destId="{CA2D4452-5A70-4064-A8D6-ABA96B7B1430}" srcOrd="1" destOrd="0" presId="urn:microsoft.com/office/officeart/2005/8/layout/orgChart1"/>
    <dgm:cxn modelId="{A0137578-8D19-42BD-898C-17E19F80FC96}" type="presParOf" srcId="{CA2D4452-5A70-4064-A8D6-ABA96B7B1430}" destId="{6C78E79D-5C26-44D4-996E-79763F544E0F}" srcOrd="0" destOrd="0" presId="urn:microsoft.com/office/officeart/2005/8/layout/orgChart1"/>
    <dgm:cxn modelId="{09B8BEE3-1114-4BE9-AC4F-CC0D36951531}" type="presParOf" srcId="{6C78E79D-5C26-44D4-996E-79763F544E0F}" destId="{75CDE982-63A3-4E75-AEA1-4D407353502B}" srcOrd="0" destOrd="0" presId="urn:microsoft.com/office/officeart/2005/8/layout/orgChart1"/>
    <dgm:cxn modelId="{CFC1AC70-895B-47CE-8E1A-17598A4B3AFA}" type="presParOf" srcId="{6C78E79D-5C26-44D4-996E-79763F544E0F}" destId="{2085BE37-6718-4466-9B5E-EBAF73982B8E}" srcOrd="1" destOrd="0" presId="urn:microsoft.com/office/officeart/2005/8/layout/orgChart1"/>
    <dgm:cxn modelId="{80B777DA-E6EB-4474-AF74-95C733F73F5E}" type="presParOf" srcId="{CA2D4452-5A70-4064-A8D6-ABA96B7B1430}" destId="{D764C06F-FE86-4655-A6E5-205911596CF1}" srcOrd="1" destOrd="0" presId="urn:microsoft.com/office/officeart/2005/8/layout/orgChart1"/>
    <dgm:cxn modelId="{07B89A0C-41D7-432B-A3A0-A60E534CB913}" type="presParOf" srcId="{CA2D4452-5A70-4064-A8D6-ABA96B7B1430}" destId="{FF7D7D91-5903-41D5-929C-71B170DF780D}" srcOrd="2" destOrd="0" presId="urn:microsoft.com/office/officeart/2005/8/layout/orgChart1"/>
    <dgm:cxn modelId="{184EF398-F210-44B1-B104-666AE49F6673}" type="presParOf" srcId="{4833B6BA-521A-4950-B40B-845108C10204}" destId="{5C2CE715-F165-430E-9737-0EA13F53B0E1}" srcOrd="2" destOrd="0" presId="urn:microsoft.com/office/officeart/2005/8/layout/orgChart1"/>
    <dgm:cxn modelId="{AB61F86A-7BC4-40A8-963F-1B7705C48F66}" type="presParOf" srcId="{4069A3B9-8543-42C3-A904-6076E6575DCF}" destId="{5CDD51C6-022E-4061-80E0-21DFCE6E8008}" srcOrd="2" destOrd="0" presId="urn:microsoft.com/office/officeart/2005/8/layout/orgChart1"/>
    <dgm:cxn modelId="{C95A435C-B61F-4C5C-BDA5-A00615DA6F50}" type="presParOf" srcId="{4069A3B9-8543-42C3-A904-6076E6575DCF}" destId="{FD69B59A-B6DF-4860-A0A6-2BC30269EAF5}" srcOrd="3" destOrd="0" presId="urn:microsoft.com/office/officeart/2005/8/layout/orgChart1"/>
    <dgm:cxn modelId="{526B8C90-3E45-44BC-9B0D-016BCB278F87}" type="presParOf" srcId="{FD69B59A-B6DF-4860-A0A6-2BC30269EAF5}" destId="{65322A66-D7B3-463D-8BC9-97C09DBAA355}" srcOrd="0" destOrd="0" presId="urn:microsoft.com/office/officeart/2005/8/layout/orgChart1"/>
    <dgm:cxn modelId="{A1499AF0-53D5-4865-8B0D-B06B75ECD98B}" type="presParOf" srcId="{65322A66-D7B3-463D-8BC9-97C09DBAA355}" destId="{26A2EBA7-7157-4B59-8769-EDB6EEB8512B}" srcOrd="0" destOrd="0" presId="urn:microsoft.com/office/officeart/2005/8/layout/orgChart1"/>
    <dgm:cxn modelId="{92D69AA6-DD28-4AE3-A1A8-3114DC3849D7}" type="presParOf" srcId="{65322A66-D7B3-463D-8BC9-97C09DBAA355}" destId="{6E50A445-C752-49F6-9A79-DFBEC6C1577E}" srcOrd="1" destOrd="0" presId="urn:microsoft.com/office/officeart/2005/8/layout/orgChart1"/>
    <dgm:cxn modelId="{7CF0001F-510A-451A-AF39-E2E90275C4D3}" type="presParOf" srcId="{FD69B59A-B6DF-4860-A0A6-2BC30269EAF5}" destId="{38B73A8A-EC6D-4C3F-928C-0EBFDA2BCA06}" srcOrd="1" destOrd="0" presId="urn:microsoft.com/office/officeart/2005/8/layout/orgChart1"/>
    <dgm:cxn modelId="{90C91120-76E3-4008-9EFF-538C4AD0F65F}" type="presParOf" srcId="{38B73A8A-EC6D-4C3F-928C-0EBFDA2BCA06}" destId="{6995C5DC-AD94-4A86-BB25-E2887D242E6B}" srcOrd="0" destOrd="0" presId="urn:microsoft.com/office/officeart/2005/8/layout/orgChart1"/>
    <dgm:cxn modelId="{D1D9B81E-4588-4AA9-84C7-0D8B2105CAC6}" type="presParOf" srcId="{38B73A8A-EC6D-4C3F-928C-0EBFDA2BCA06}" destId="{5CC79821-EB9B-4B62-A210-86C07962BFD0}" srcOrd="1" destOrd="0" presId="urn:microsoft.com/office/officeart/2005/8/layout/orgChart1"/>
    <dgm:cxn modelId="{7D39B9A5-6FFB-424D-8605-9CF7E3A439B2}" type="presParOf" srcId="{5CC79821-EB9B-4B62-A210-86C07962BFD0}" destId="{862C362A-E90E-4034-A7D6-15DA99748D7D}" srcOrd="0" destOrd="0" presId="urn:microsoft.com/office/officeart/2005/8/layout/orgChart1"/>
    <dgm:cxn modelId="{2F9F5758-880F-45EF-92CD-FD43BBC75911}" type="presParOf" srcId="{862C362A-E90E-4034-A7D6-15DA99748D7D}" destId="{05599B91-2E46-4127-9827-5D24C8301B53}" srcOrd="0" destOrd="0" presId="urn:microsoft.com/office/officeart/2005/8/layout/orgChart1"/>
    <dgm:cxn modelId="{A0D9DFE9-094D-4889-A088-8F278029A9E7}" type="presParOf" srcId="{862C362A-E90E-4034-A7D6-15DA99748D7D}" destId="{7E76C3A1-0D63-45E9-B4A3-9339CF9F629D}" srcOrd="1" destOrd="0" presId="urn:microsoft.com/office/officeart/2005/8/layout/orgChart1"/>
    <dgm:cxn modelId="{6FB1D9D0-3876-44CD-B6A4-4DED08346A1B}" type="presParOf" srcId="{5CC79821-EB9B-4B62-A210-86C07962BFD0}" destId="{39F9B68F-2565-4ACE-81B9-3A42DDE9BF91}" srcOrd="1" destOrd="0" presId="urn:microsoft.com/office/officeart/2005/8/layout/orgChart1"/>
    <dgm:cxn modelId="{14833C55-50DC-4E18-BEF3-889BEDD3DB7D}" type="presParOf" srcId="{5CC79821-EB9B-4B62-A210-86C07962BFD0}" destId="{F2F79831-0068-4809-9016-B32EA2E6C233}" srcOrd="2" destOrd="0" presId="urn:microsoft.com/office/officeart/2005/8/layout/orgChart1"/>
    <dgm:cxn modelId="{A587587E-41D3-4C9C-8B33-286299CE3BAD}" type="presParOf" srcId="{FD69B59A-B6DF-4860-A0A6-2BC30269EAF5}" destId="{CC8E88AE-84AA-48CC-8B3F-F79C015004E1}" srcOrd="2" destOrd="0" presId="urn:microsoft.com/office/officeart/2005/8/layout/orgChart1"/>
    <dgm:cxn modelId="{29CDCC92-320F-4EF4-8A43-F11173A7F0A1}" type="presParOf" srcId="{4069A3B9-8543-42C3-A904-6076E6575DCF}" destId="{17C15C20-9C29-4501-BA72-CEE8399CF2F7}" srcOrd="4" destOrd="0" presId="urn:microsoft.com/office/officeart/2005/8/layout/orgChart1"/>
    <dgm:cxn modelId="{140223CD-E73A-42F6-A0A0-A792AB73911A}" type="presParOf" srcId="{4069A3B9-8543-42C3-A904-6076E6575DCF}" destId="{DA42B1B8-F747-4413-B9CB-C8F3C3E57964}" srcOrd="5" destOrd="0" presId="urn:microsoft.com/office/officeart/2005/8/layout/orgChart1"/>
    <dgm:cxn modelId="{80B75301-DF89-416C-85CA-6175BB6D5BEA}" type="presParOf" srcId="{DA42B1B8-F747-4413-B9CB-C8F3C3E57964}" destId="{D4BF8F26-2DCE-4E63-9E9E-D750429153CD}" srcOrd="0" destOrd="0" presId="urn:microsoft.com/office/officeart/2005/8/layout/orgChart1"/>
    <dgm:cxn modelId="{13E23F40-D790-4EBA-B31C-5C21E01BFAA7}" type="presParOf" srcId="{D4BF8F26-2DCE-4E63-9E9E-D750429153CD}" destId="{50CAEB37-117D-48F5-9645-0258648D230B}" srcOrd="0" destOrd="0" presId="urn:microsoft.com/office/officeart/2005/8/layout/orgChart1"/>
    <dgm:cxn modelId="{4BD519B3-C086-4689-8AB9-3F40E609DDFB}" type="presParOf" srcId="{D4BF8F26-2DCE-4E63-9E9E-D750429153CD}" destId="{DB98C09D-9B09-4531-8A9F-A02ABAB33CC1}" srcOrd="1" destOrd="0" presId="urn:microsoft.com/office/officeart/2005/8/layout/orgChart1"/>
    <dgm:cxn modelId="{2CC7FCBD-8E71-48F6-8342-B55499903848}" type="presParOf" srcId="{DA42B1B8-F747-4413-B9CB-C8F3C3E57964}" destId="{B54E44C6-08EA-4A2A-9EC7-3D9908417AF4}" srcOrd="1" destOrd="0" presId="urn:microsoft.com/office/officeart/2005/8/layout/orgChart1"/>
    <dgm:cxn modelId="{9A4504D1-BF93-4B12-ACDB-414C309A8B49}" type="presParOf" srcId="{B54E44C6-08EA-4A2A-9EC7-3D9908417AF4}" destId="{DD80D3DE-0538-42E4-99DD-5868C37B9565}" srcOrd="0" destOrd="0" presId="urn:microsoft.com/office/officeart/2005/8/layout/orgChart1"/>
    <dgm:cxn modelId="{4FE2EB37-163F-48B3-8AC6-2FE1A1626689}" type="presParOf" srcId="{B54E44C6-08EA-4A2A-9EC7-3D9908417AF4}" destId="{A9E9F589-30A3-45EA-A579-C07DC5260DA0}" srcOrd="1" destOrd="0" presId="urn:microsoft.com/office/officeart/2005/8/layout/orgChart1"/>
    <dgm:cxn modelId="{DBA0C309-B08D-449D-8023-B2B8F0894C34}" type="presParOf" srcId="{A9E9F589-30A3-45EA-A579-C07DC5260DA0}" destId="{4B391A78-84AE-4608-87C6-E94FD4066C38}" srcOrd="0" destOrd="0" presId="urn:microsoft.com/office/officeart/2005/8/layout/orgChart1"/>
    <dgm:cxn modelId="{4173C65B-D240-4C12-B22B-52DDE461160E}" type="presParOf" srcId="{4B391A78-84AE-4608-87C6-E94FD4066C38}" destId="{4A2F76A5-DAA0-4BA6-ABD5-F95E7331CD08}" srcOrd="0" destOrd="0" presId="urn:microsoft.com/office/officeart/2005/8/layout/orgChart1"/>
    <dgm:cxn modelId="{0D5D56D8-B714-4AE5-ACBF-EAAD42A46363}" type="presParOf" srcId="{4B391A78-84AE-4608-87C6-E94FD4066C38}" destId="{FFAAB02C-ECFC-4FD6-BEE5-0652A5932B89}" srcOrd="1" destOrd="0" presId="urn:microsoft.com/office/officeart/2005/8/layout/orgChart1"/>
    <dgm:cxn modelId="{D3FA957D-6877-457B-95CE-2E8F9E115444}" type="presParOf" srcId="{A9E9F589-30A3-45EA-A579-C07DC5260DA0}" destId="{93EFB615-2287-4B32-A7FF-C8C85BDE2E1F}" srcOrd="1" destOrd="0" presId="urn:microsoft.com/office/officeart/2005/8/layout/orgChart1"/>
    <dgm:cxn modelId="{D2D9A1E2-33F7-4C9E-AF3B-C169285B6842}" type="presParOf" srcId="{A9E9F589-30A3-45EA-A579-C07DC5260DA0}" destId="{850F6E83-E2B2-480F-B2C2-F1D134D4733A}" srcOrd="2" destOrd="0" presId="urn:microsoft.com/office/officeart/2005/8/layout/orgChart1"/>
    <dgm:cxn modelId="{E61D76EC-0022-4A99-AD3A-C0D892C7CBE3}" type="presParOf" srcId="{DA42B1B8-F747-4413-B9CB-C8F3C3E57964}" destId="{124AFEEA-110B-4E79-A1AE-478D5BC1EEA4}" srcOrd="2" destOrd="0" presId="urn:microsoft.com/office/officeart/2005/8/layout/orgChart1"/>
    <dgm:cxn modelId="{6C9A7F00-05CD-4B0B-85A2-6EDA16797A24}" type="presParOf" srcId="{4069A3B9-8543-42C3-A904-6076E6575DCF}" destId="{24CFB235-F978-45B2-A06C-79DDCE113354}" srcOrd="6" destOrd="0" presId="urn:microsoft.com/office/officeart/2005/8/layout/orgChart1"/>
    <dgm:cxn modelId="{DE0E4F26-62C3-40BA-8583-040C6DB6036E}" type="presParOf" srcId="{4069A3B9-8543-42C3-A904-6076E6575DCF}" destId="{8E06E203-DEA8-4AD2-A584-EA89AD1F817F}" srcOrd="7" destOrd="0" presId="urn:microsoft.com/office/officeart/2005/8/layout/orgChart1"/>
    <dgm:cxn modelId="{7AC25832-7B5B-4E81-B7B6-AB40F91E7C7B}" type="presParOf" srcId="{8E06E203-DEA8-4AD2-A584-EA89AD1F817F}" destId="{2706EFE3-FAEB-4C49-A187-AFFF276A742F}" srcOrd="0" destOrd="0" presId="urn:microsoft.com/office/officeart/2005/8/layout/orgChart1"/>
    <dgm:cxn modelId="{0FA288CD-037A-4E4F-9DA1-0C85F041181B}" type="presParOf" srcId="{2706EFE3-FAEB-4C49-A187-AFFF276A742F}" destId="{4AA59DF2-04DF-48B9-BBE4-1B3372C7B201}" srcOrd="0" destOrd="0" presId="urn:microsoft.com/office/officeart/2005/8/layout/orgChart1"/>
    <dgm:cxn modelId="{315BF091-05D8-4B51-AE56-BEED499A56F2}" type="presParOf" srcId="{2706EFE3-FAEB-4C49-A187-AFFF276A742F}" destId="{F61980BE-A326-4C56-95E4-7B3D4020CA3E}" srcOrd="1" destOrd="0" presId="urn:microsoft.com/office/officeart/2005/8/layout/orgChart1"/>
    <dgm:cxn modelId="{39A66BAD-5A2B-40D2-B789-6B9FE9456126}" type="presParOf" srcId="{8E06E203-DEA8-4AD2-A584-EA89AD1F817F}" destId="{9F6D0C0A-676E-4A96-82AC-8C49C469992F}" srcOrd="1" destOrd="0" presId="urn:microsoft.com/office/officeart/2005/8/layout/orgChart1"/>
    <dgm:cxn modelId="{36267438-DC39-4DF7-B98C-5F476D451EA4}" type="presParOf" srcId="{9F6D0C0A-676E-4A96-82AC-8C49C469992F}" destId="{CCEC6681-FC7B-4E7D-945B-92294F5D27C3}" srcOrd="0" destOrd="0" presId="urn:microsoft.com/office/officeart/2005/8/layout/orgChart1"/>
    <dgm:cxn modelId="{6ECC9122-1241-4F61-B986-04933CA57D4F}" type="presParOf" srcId="{9F6D0C0A-676E-4A96-82AC-8C49C469992F}" destId="{DE2408D0-40D5-429C-89DD-29D42EB052D7}" srcOrd="1" destOrd="0" presId="urn:microsoft.com/office/officeart/2005/8/layout/orgChart1"/>
    <dgm:cxn modelId="{0C9B3BE9-BAFF-46F4-9647-872D9E3B5755}" type="presParOf" srcId="{DE2408D0-40D5-429C-89DD-29D42EB052D7}" destId="{D9DA8CA7-D2F9-4043-9359-E9B602A42ED4}" srcOrd="0" destOrd="0" presId="urn:microsoft.com/office/officeart/2005/8/layout/orgChart1"/>
    <dgm:cxn modelId="{28F0FF7D-392B-44A4-A77A-2C0190DAB76A}" type="presParOf" srcId="{D9DA8CA7-D2F9-4043-9359-E9B602A42ED4}" destId="{DFE3D6B2-0AD5-471E-8A75-602ABCC57131}" srcOrd="0" destOrd="0" presId="urn:microsoft.com/office/officeart/2005/8/layout/orgChart1"/>
    <dgm:cxn modelId="{413B9ABC-381A-4A5D-BC4A-9C0DE78CBCFD}" type="presParOf" srcId="{D9DA8CA7-D2F9-4043-9359-E9B602A42ED4}" destId="{BA73C2BA-6282-45B0-AE93-B2C0951AFC9A}" srcOrd="1" destOrd="0" presId="urn:microsoft.com/office/officeart/2005/8/layout/orgChart1"/>
    <dgm:cxn modelId="{9AB5B444-5B33-4E50-AFF6-C7FB12ADC250}" type="presParOf" srcId="{DE2408D0-40D5-429C-89DD-29D42EB052D7}" destId="{15E03300-2BDE-49C8-B655-3DDC10B42117}" srcOrd="1" destOrd="0" presId="urn:microsoft.com/office/officeart/2005/8/layout/orgChart1"/>
    <dgm:cxn modelId="{72DA3F59-0815-4C2B-972F-A120E91AF114}" type="presParOf" srcId="{DE2408D0-40D5-429C-89DD-29D42EB052D7}" destId="{F98E5F4C-E540-4023-AF29-328FA2C57593}" srcOrd="2" destOrd="0" presId="urn:microsoft.com/office/officeart/2005/8/layout/orgChart1"/>
    <dgm:cxn modelId="{C9CD1159-E7BE-4A47-91E8-EF63BDB23FFC}" type="presParOf" srcId="{8E06E203-DEA8-4AD2-A584-EA89AD1F817F}" destId="{E5EECAA5-3C6D-4ED6-AFC3-DC46657FF02F}" srcOrd="2" destOrd="0" presId="urn:microsoft.com/office/officeart/2005/8/layout/orgChart1"/>
    <dgm:cxn modelId="{4060CE8D-CAF9-4B1E-B581-83001B50F191}" type="presParOf" srcId="{4069A3B9-8543-42C3-A904-6076E6575DCF}" destId="{B9D4173C-B8E2-4AAE-8FEF-12F747F939A4}" srcOrd="8" destOrd="0" presId="urn:microsoft.com/office/officeart/2005/8/layout/orgChart1"/>
    <dgm:cxn modelId="{F972BDC8-A9F9-4A88-BBF5-B95551276BAB}" type="presParOf" srcId="{4069A3B9-8543-42C3-A904-6076E6575DCF}" destId="{3B6D31F4-272E-4C97-AC94-68B6A53C4A69}" srcOrd="9" destOrd="0" presId="urn:microsoft.com/office/officeart/2005/8/layout/orgChart1"/>
    <dgm:cxn modelId="{536162DE-EA75-466B-BB46-DC9F90C26193}" type="presParOf" srcId="{3B6D31F4-272E-4C97-AC94-68B6A53C4A69}" destId="{75B3B8C5-410B-4357-BCAF-A274DABC73B0}" srcOrd="0" destOrd="0" presId="urn:microsoft.com/office/officeart/2005/8/layout/orgChart1"/>
    <dgm:cxn modelId="{BB8A120C-EE8B-4929-8D31-A819F1C1CE2A}" type="presParOf" srcId="{75B3B8C5-410B-4357-BCAF-A274DABC73B0}" destId="{B17A72BB-9706-425B-89B3-1B5DE1B8B678}" srcOrd="0" destOrd="0" presId="urn:microsoft.com/office/officeart/2005/8/layout/orgChart1"/>
    <dgm:cxn modelId="{7E08F8A9-E5FB-42D1-8B9D-A7D722E3F2F1}" type="presParOf" srcId="{75B3B8C5-410B-4357-BCAF-A274DABC73B0}" destId="{7E254039-45C6-42AE-9605-525C0E3D4494}" srcOrd="1" destOrd="0" presId="urn:microsoft.com/office/officeart/2005/8/layout/orgChart1"/>
    <dgm:cxn modelId="{EC656478-E64D-4832-8C0B-BA0182BDE0BD}" type="presParOf" srcId="{3B6D31F4-272E-4C97-AC94-68B6A53C4A69}" destId="{766BB9F1-A768-4E67-A383-73CF8E8029F8}" srcOrd="1" destOrd="0" presId="urn:microsoft.com/office/officeart/2005/8/layout/orgChart1"/>
    <dgm:cxn modelId="{00104B13-4BD1-4E4E-8AFB-18D3CB338241}" type="presParOf" srcId="{766BB9F1-A768-4E67-A383-73CF8E8029F8}" destId="{B7E7A9E9-F23C-4F94-9373-A265B01637FF}" srcOrd="0" destOrd="0" presId="urn:microsoft.com/office/officeart/2005/8/layout/orgChart1"/>
    <dgm:cxn modelId="{7F4C2449-013B-46BE-A0DB-DC8E439C8EED}" type="presParOf" srcId="{766BB9F1-A768-4E67-A383-73CF8E8029F8}" destId="{C37CF3E3-1F6E-41F2-B3FA-35BDC0A1A712}" srcOrd="1" destOrd="0" presId="urn:microsoft.com/office/officeart/2005/8/layout/orgChart1"/>
    <dgm:cxn modelId="{CCB36362-B168-432E-9CC9-358D43FF1A8D}" type="presParOf" srcId="{C37CF3E3-1F6E-41F2-B3FA-35BDC0A1A712}" destId="{F562EB69-AFC2-4381-ACC1-4A967016E9E8}" srcOrd="0" destOrd="0" presId="urn:microsoft.com/office/officeart/2005/8/layout/orgChart1"/>
    <dgm:cxn modelId="{D9537C9C-05AA-4629-A64A-07FF69F4DA51}" type="presParOf" srcId="{F562EB69-AFC2-4381-ACC1-4A967016E9E8}" destId="{5FF1B6C4-3E90-42F7-A719-2290E9EFFFB4}" srcOrd="0" destOrd="0" presId="urn:microsoft.com/office/officeart/2005/8/layout/orgChart1"/>
    <dgm:cxn modelId="{64D0CBF1-F848-4716-8D8F-669718190AE2}" type="presParOf" srcId="{F562EB69-AFC2-4381-ACC1-4A967016E9E8}" destId="{AB7457E7-8AD0-4FF6-92FD-08A8DC722E3B}" srcOrd="1" destOrd="0" presId="urn:microsoft.com/office/officeart/2005/8/layout/orgChart1"/>
    <dgm:cxn modelId="{794AE0DC-AA23-4521-A374-251DA853F9B9}" type="presParOf" srcId="{C37CF3E3-1F6E-41F2-B3FA-35BDC0A1A712}" destId="{CA92D8D0-9BD8-4B93-9597-83E76619C64C}" srcOrd="1" destOrd="0" presId="urn:microsoft.com/office/officeart/2005/8/layout/orgChart1"/>
    <dgm:cxn modelId="{07DDB88E-0707-4BC1-A7DA-E36648E1FC9A}" type="presParOf" srcId="{C37CF3E3-1F6E-41F2-B3FA-35BDC0A1A712}" destId="{0216E301-7D3B-4C80-A9BF-5802A97D029C}" srcOrd="2" destOrd="0" presId="urn:microsoft.com/office/officeart/2005/8/layout/orgChart1"/>
    <dgm:cxn modelId="{02DA35C7-180F-4271-BBC5-EA346E500129}" type="presParOf" srcId="{3B6D31F4-272E-4C97-AC94-68B6A53C4A69}" destId="{546F9899-B9D1-4655-A759-B3ACBE465F53}" srcOrd="2" destOrd="0" presId="urn:microsoft.com/office/officeart/2005/8/layout/orgChart1"/>
    <dgm:cxn modelId="{621CBB42-8C3D-44A0-91D3-512451824626}" type="presParOf" srcId="{4069A3B9-8543-42C3-A904-6076E6575DCF}" destId="{2E426F41-875E-4235-AA5D-3ECB04AC692F}" srcOrd="10" destOrd="0" presId="urn:microsoft.com/office/officeart/2005/8/layout/orgChart1"/>
    <dgm:cxn modelId="{60EFE4D2-53EB-4C31-9634-14A53C64AE6D}" type="presParOf" srcId="{4069A3B9-8543-42C3-A904-6076E6575DCF}" destId="{F94D8FE7-04B1-4B88-8135-4C8EC4967D67}" srcOrd="11" destOrd="0" presId="urn:microsoft.com/office/officeart/2005/8/layout/orgChart1"/>
    <dgm:cxn modelId="{4FBD5A99-F869-4F59-8494-A393F5981FBC}" type="presParOf" srcId="{F94D8FE7-04B1-4B88-8135-4C8EC4967D67}" destId="{1C822AA6-F626-419A-8240-4D13E0991CE1}" srcOrd="0" destOrd="0" presId="urn:microsoft.com/office/officeart/2005/8/layout/orgChart1"/>
    <dgm:cxn modelId="{71268171-EA6A-47F4-90E4-E345183FD2E8}" type="presParOf" srcId="{1C822AA6-F626-419A-8240-4D13E0991CE1}" destId="{69BFF302-0DBB-43AF-94F5-0449C27C541B}" srcOrd="0" destOrd="0" presId="urn:microsoft.com/office/officeart/2005/8/layout/orgChart1"/>
    <dgm:cxn modelId="{DF16684A-5F2F-4438-87B0-E51EE7EE3564}" type="presParOf" srcId="{1C822AA6-F626-419A-8240-4D13E0991CE1}" destId="{23FA9BB4-7E75-4D54-B14D-288E2059F775}" srcOrd="1" destOrd="0" presId="urn:microsoft.com/office/officeart/2005/8/layout/orgChart1"/>
    <dgm:cxn modelId="{CD805280-AC0C-40CE-93DC-24C6A09119C5}" type="presParOf" srcId="{F94D8FE7-04B1-4B88-8135-4C8EC4967D67}" destId="{6E6FCE5C-4ABB-49ED-9C64-2E0BB2AB2CA9}" srcOrd="1" destOrd="0" presId="urn:microsoft.com/office/officeart/2005/8/layout/orgChart1"/>
    <dgm:cxn modelId="{C27B3528-3B97-4B9D-8B1F-83ECD6F06C63}" type="presParOf" srcId="{F94D8FE7-04B1-4B88-8135-4C8EC4967D67}" destId="{E673042B-5951-4C73-AF51-3AE9B1FB4B36}" srcOrd="2" destOrd="0" presId="urn:microsoft.com/office/officeart/2005/8/layout/orgChart1"/>
    <dgm:cxn modelId="{99771025-004F-4105-8736-91118ADFAA54}" type="presParOf" srcId="{177AD64E-A7D8-4001-8275-A7432F15019D}" destId="{91D0D8F4-D416-4224-9CF4-A71AE218BD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41108C1-EAE7-4ECD-838C-35B1DA4F47A9}" type="datetimeFigureOut">
              <a:rPr lang="en-US"/>
              <a:pPr>
                <a:defRPr/>
              </a:pPr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BA0A60C-65FE-4CDE-AE35-F61298314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9658B1-0218-41A7-9741-D213C304A98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75000"/>
              <a:buFont typeface="Wingdings 2" pitchFamily="18" charset="2"/>
              <a:buNone/>
              <a:defRPr/>
            </a:pPr>
            <a:endParaRPr lang="en-US" sz="14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400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9229E0-82F6-457F-9F5A-6E8D09F7EDC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4FDF84-F922-4B91-8AAE-68ACCAA204B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7EF2C3-756C-4599-8575-40F4DD01A37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46A755-6F03-4BF8-88A3-66C104307CA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4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E8643C-AE04-4166-B9B7-6D7A2952831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40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1D4128-F979-4B01-B4A6-0BCF7603CDA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96938">
              <a:spcBef>
                <a:spcPct val="0"/>
              </a:spcBef>
            </a:pPr>
            <a:endParaRPr lang="en-US" sz="140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C791CB-DAC4-4024-9EB5-97132D9EFBC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40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014146-B1E7-41CD-898A-6838B80FDE5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400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12EF9B-268D-4F31-AC6D-24BC25F441F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400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3196D4-EFD8-4DBA-8E9C-795AD569008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240133DD-118F-4012-A194-6E0D6B354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C58D1DBD-6E4D-4FE0-92AD-9F0AC3044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F6BC3962-838A-4D7C-8A94-BF7A6C9D2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7ED1C463-7483-412D-B043-5789D10EA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E1A03D5E-7D0E-442E-BB7A-583E2EED6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285790E7-116C-478E-8287-C11A49FEE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B9A5C5A4-D86D-493A-85EB-8A86748B60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62A8EC5D-C546-4F1C-A587-6D6E3005B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Page | </a:t>
            </a:r>
            <a:fld id="{9C382C4A-D69B-41C9-8856-0F49580BB2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1E51AE5F-2E17-46D0-AB1A-7961FD755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| </a:t>
            </a:r>
            <a:fld id="{DBF5B16B-1C27-4FA8-BB48-E00DF5B78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6338" y="6494463"/>
            <a:ext cx="1473200" cy="277812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dirty="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| </a:t>
            </a:r>
            <a:fld id="{4926F0EB-F9D0-4965-8ABF-31CE6F299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61" r:id="rId7"/>
    <p:sldLayoutId id="2147483654" r:id="rId8"/>
    <p:sldLayoutId id="2147483653" r:id="rId9"/>
    <p:sldLayoutId id="2147483652" r:id="rId10"/>
    <p:sldLayoutId id="2147483651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SzPct val="75000"/>
        <a:buBlip>
          <a:blip r:embed="rId14"/>
        </a:buBlip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SzPct val="75000"/>
        <a:buBlip>
          <a:blip r:embed="rId14"/>
        </a:buBlip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SzPct val="75000"/>
        <a:buBlip>
          <a:blip r:embed="rId14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SzPct val="75000"/>
        <a:buBlip>
          <a:blip r:embed="rId14"/>
        </a:buBlip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SzPct val="75000"/>
        <a:buBlip>
          <a:blip r:embed="rId14"/>
        </a:buBlip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q.osd.mil/OSBP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caa-oal-smallbusinessfocalpoint@dcaa.mi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89675C4D-B183-45DA-BE3C-1AC14D0E710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98663"/>
            <a:ext cx="7772400" cy="2165350"/>
          </a:xfrm>
        </p:spPr>
        <p:txBody>
          <a:bodyPr anchor="t"/>
          <a:lstStyle/>
          <a:p>
            <a:r>
              <a:rPr lang="en-US" sz="4000" smtClean="0">
                <a:latin typeface="Arial" charset="0"/>
                <a:cs typeface="Arial" charset="0"/>
              </a:rPr>
              <a:t>Introduction</a:t>
            </a:r>
            <a:br>
              <a:rPr lang="en-US" sz="4000" smtClean="0">
                <a:latin typeface="Arial" charset="0"/>
                <a:cs typeface="Arial" charset="0"/>
              </a:rPr>
            </a:br>
            <a:r>
              <a:rPr lang="en-US" sz="4000" smtClean="0">
                <a:latin typeface="Arial" charset="0"/>
                <a:cs typeface="Arial" charset="0"/>
              </a:rPr>
              <a:t>and</a:t>
            </a:r>
            <a:br>
              <a:rPr lang="en-US" sz="4000" smtClean="0">
                <a:latin typeface="Arial" charset="0"/>
                <a:cs typeface="Arial" charset="0"/>
              </a:rPr>
            </a:br>
            <a:r>
              <a:rPr lang="en-US" sz="4000" smtClean="0">
                <a:latin typeface="Arial" charset="0"/>
                <a:cs typeface="Arial" charset="0"/>
              </a:rPr>
              <a:t>DCAA Overview</a:t>
            </a:r>
          </a:p>
        </p:txBody>
      </p:sp>
      <p:sp>
        <p:nvSpPr>
          <p:cNvPr id="14339" name="TextBox 8"/>
          <p:cNvSpPr txBox="1">
            <a:spLocks noChangeArrowheads="1"/>
          </p:cNvSpPr>
          <p:nvPr/>
        </p:nvSpPr>
        <p:spPr bwMode="auto">
          <a:xfrm>
            <a:off x="685800" y="5170488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The views expressed in this presentation are DCAA's views and not necessarily the views of other DoD organizations</a:t>
            </a: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89A54461-5A52-420F-BD64-44A59D198BA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cs typeface="Arial" charset="0"/>
            </a:endParaRPr>
          </a:p>
        </p:txBody>
      </p:sp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3"/>
          <a:srcRect l="801" t="12825" r="1442" b="5009"/>
          <a:stretch>
            <a:fillRect/>
          </a:stretch>
        </p:blipFill>
        <p:spPr bwMode="auto">
          <a:xfrm>
            <a:off x="0" y="0"/>
            <a:ext cx="9144000" cy="618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Oval 5"/>
          <p:cNvSpPr>
            <a:spLocks noChangeArrowheads="1"/>
          </p:cNvSpPr>
          <p:nvPr/>
        </p:nvSpPr>
        <p:spPr bwMode="auto">
          <a:xfrm>
            <a:off x="3265488" y="5786438"/>
            <a:ext cx="1436687" cy="4032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1748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16C0BAA2-2E19-4441-9051-E969BACA574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cs typeface="Arial" charset="0"/>
            </a:endParaRPr>
          </a:p>
        </p:txBody>
      </p:sp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3"/>
          <a:srcRect l="5626" t="13203" r="5626" b="20638"/>
          <a:stretch>
            <a:fillRect/>
          </a:stretch>
        </p:blipFill>
        <p:spPr bwMode="auto">
          <a:xfrm>
            <a:off x="0" y="0"/>
            <a:ext cx="9144000" cy="623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4"/>
          <a:srcRect l="15065" r="14903" b="21608"/>
          <a:stretch>
            <a:fillRect/>
          </a:stretch>
        </p:blipFill>
        <p:spPr bwMode="auto">
          <a:xfrm>
            <a:off x="0" y="0"/>
            <a:ext cx="9144000" cy="633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7F1BADD5-2D27-4066-84F6-FFEB1E5373A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cs typeface="Arial" charset="0"/>
            </a:endParaRPr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latin typeface="Arial" charset="0"/>
                <a:cs typeface="Arial" charset="0"/>
              </a:rPr>
              <a:t>Contact Information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2950"/>
            <a:ext cx="8229600" cy="34401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smtClean="0">
                <a:latin typeface="Arial" charset="0"/>
                <a:cs typeface="Arial" charset="0"/>
              </a:rPr>
              <a:t>DoD Office of Small Business Programs</a:t>
            </a:r>
          </a:p>
          <a:p>
            <a:pPr marL="457200" lvl="1" indent="0">
              <a:lnSpc>
                <a:spcPct val="90000"/>
              </a:lnSpc>
              <a:spcAft>
                <a:spcPts val="5400"/>
              </a:spcAft>
              <a:buFontTx/>
              <a:buNone/>
            </a:pPr>
            <a:r>
              <a:rPr lang="en-US" sz="3000" smtClean="0">
                <a:latin typeface="Arial" charset="0"/>
                <a:cs typeface="Arial" charset="0"/>
                <a:hlinkClick r:id="rId3"/>
              </a:rPr>
              <a:t>www.acq.osd.mil/OSBP</a:t>
            </a:r>
            <a:endParaRPr lang="en-US" sz="30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3000" smtClean="0">
                <a:latin typeface="Arial" charset="0"/>
                <a:cs typeface="Arial" charset="0"/>
              </a:rPr>
              <a:t>DCAA</a:t>
            </a:r>
          </a:p>
          <a:p>
            <a:pPr marL="457200" lvl="1" indent="0">
              <a:lnSpc>
                <a:spcPct val="90000"/>
              </a:lnSpc>
              <a:buFontTx/>
              <a:buNone/>
            </a:pPr>
            <a:r>
              <a:rPr lang="en-US" sz="3000" smtClean="0">
                <a:latin typeface="Arial" charset="0"/>
                <a:cs typeface="Arial" charset="0"/>
                <a:hlinkClick r:id="rId4"/>
              </a:rPr>
              <a:t>dcaa-oal-smallbusinessfocalpoint@dcaa.mil</a:t>
            </a:r>
            <a:endParaRPr lang="en-US" sz="3000" smtClean="0">
              <a:latin typeface="Arial" charset="0"/>
              <a:cs typeface="Arial" charset="0"/>
            </a:endParaRPr>
          </a:p>
        </p:txBody>
      </p:sp>
      <p:sp>
        <p:nvSpPr>
          <p:cNvPr id="35844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306F95DB-0A31-4EBF-B7D5-8357375FDD9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3" y="417513"/>
            <a:ext cx="8583612" cy="1262062"/>
          </a:xfrm>
        </p:spPr>
        <p:txBody>
          <a:bodyPr anchor="t"/>
          <a:lstStyle/>
          <a:p>
            <a:r>
              <a:rPr lang="en-US" sz="4000" b="1" smtClean="0">
                <a:latin typeface="Arial" charset="0"/>
                <a:cs typeface="Arial" charset="0"/>
              </a:rPr>
              <a:t>Department of Defense (DoD) Organization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72127" y="1890452"/>
          <a:ext cx="8582527" cy="3336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1C8DF198-1E73-491B-874F-C2F52592F1D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5838825" y="2992438"/>
            <a:ext cx="0" cy="3810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8029575" y="2982913"/>
            <a:ext cx="0" cy="3810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362075" y="2982913"/>
            <a:ext cx="0" cy="3810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8343900" y="4706938"/>
            <a:ext cx="0" cy="8128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6905625" y="4716463"/>
            <a:ext cx="0" cy="8128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2181225" y="4716463"/>
            <a:ext cx="0" cy="8128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381625" y="4716463"/>
            <a:ext cx="0" cy="8128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3705225" y="4716463"/>
            <a:ext cx="0" cy="8128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666750" y="4706938"/>
            <a:ext cx="0" cy="3810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3171825" y="1319213"/>
            <a:ext cx="2578100" cy="1479550"/>
          </a:xfrm>
          <a:prstGeom prst="rect">
            <a:avLst/>
          </a:prstGeom>
          <a:solidFill>
            <a:schemeClr val="accent1"/>
          </a:solidFill>
          <a:ln w="12699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20" name="Rectangle 13"/>
          <p:cNvSpPr>
            <a:spLocks noChangeArrowheads="1"/>
          </p:cNvSpPr>
          <p:nvPr/>
        </p:nvSpPr>
        <p:spPr bwMode="auto">
          <a:xfrm>
            <a:off x="3929063" y="1492250"/>
            <a:ext cx="314325" cy="30162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400" b="1">
                <a:latin typeface="Times New Roman" pitchFamily="18" charset="0"/>
                <a:ea typeface="MS PGothic" pitchFamily="34" charset="-128"/>
              </a:rPr>
              <a:t>   </a:t>
            </a:r>
          </a:p>
        </p:txBody>
      </p:sp>
      <p:grpSp>
        <p:nvGrpSpPr>
          <p:cNvPr id="17421" name="Group 15"/>
          <p:cNvGrpSpPr>
            <a:grpSpLocks/>
          </p:cNvGrpSpPr>
          <p:nvPr/>
        </p:nvGrpSpPr>
        <p:grpSpPr bwMode="auto">
          <a:xfrm>
            <a:off x="600075" y="2076450"/>
            <a:ext cx="895350" cy="538163"/>
            <a:chOff x="463" y="1259"/>
            <a:chExt cx="564" cy="339"/>
          </a:xfrm>
        </p:grpSpPr>
        <p:sp>
          <p:nvSpPr>
            <p:cNvPr id="17461" name="Rectangle 16"/>
            <p:cNvSpPr>
              <a:spLocks noChangeArrowheads="1"/>
            </p:cNvSpPr>
            <p:nvPr/>
          </p:nvSpPr>
          <p:spPr bwMode="auto">
            <a:xfrm>
              <a:off x="711" y="1259"/>
              <a:ext cx="114" cy="171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hangingPunct="0"/>
              <a:endParaRPr lang="en-US" sz="1200" b="1">
                <a:solidFill>
                  <a:srgbClr val="063DE8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17462" name="Rectangle 17"/>
            <p:cNvSpPr>
              <a:spLocks noChangeArrowheads="1"/>
            </p:cNvSpPr>
            <p:nvPr/>
          </p:nvSpPr>
          <p:spPr bwMode="auto">
            <a:xfrm>
              <a:off x="463" y="1397"/>
              <a:ext cx="564" cy="201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311525" y="1492250"/>
            <a:ext cx="2273300" cy="1147763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23" name="Rectangle 19"/>
          <p:cNvSpPr>
            <a:spLocks noChangeArrowheads="1"/>
          </p:cNvSpPr>
          <p:nvPr/>
        </p:nvSpPr>
        <p:spPr bwMode="auto">
          <a:xfrm>
            <a:off x="3467100" y="1495425"/>
            <a:ext cx="2130425" cy="112871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Director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Anita Bales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Deputy Director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Ken Saccoccia</a:t>
            </a:r>
            <a:endParaRPr lang="en-US" sz="16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114300" y="4843463"/>
            <a:ext cx="1230313" cy="1122362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495425" y="4843463"/>
            <a:ext cx="1295400" cy="1108075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26" name="Rectangle 24"/>
          <p:cNvSpPr>
            <a:spLocks noChangeArrowheads="1"/>
          </p:cNvSpPr>
          <p:nvPr/>
        </p:nvSpPr>
        <p:spPr bwMode="auto">
          <a:xfrm>
            <a:off x="1419225" y="4919663"/>
            <a:ext cx="1447800" cy="10033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Eastern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Region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David Johnson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Mark Richards</a:t>
            </a:r>
            <a:endParaRPr lang="en-US" sz="1500" b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2971800" y="4843463"/>
            <a:ext cx="1371600" cy="1108075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28" name="Rectangle 26"/>
          <p:cNvSpPr>
            <a:spLocks noChangeArrowheads="1"/>
          </p:cNvSpPr>
          <p:nvPr/>
        </p:nvSpPr>
        <p:spPr bwMode="auto">
          <a:xfrm>
            <a:off x="2933700" y="4938713"/>
            <a:ext cx="1447800" cy="101282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Northeastern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Region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vacant</a:t>
            </a:r>
            <a:endParaRPr lang="en-US" sz="1500" b="1">
              <a:latin typeface="Times New Roman" pitchFamily="18" charset="0"/>
              <a:ea typeface="MS PGothic" pitchFamily="34" charset="-128"/>
            </a:endParaRP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Martha McKune</a:t>
            </a:r>
            <a:endParaRPr lang="en-US" sz="1500" b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4514850" y="4843463"/>
            <a:ext cx="1447800" cy="1122362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30" name="Rectangle 28"/>
          <p:cNvSpPr>
            <a:spLocks noChangeArrowheads="1"/>
          </p:cNvSpPr>
          <p:nvPr/>
        </p:nvSpPr>
        <p:spPr bwMode="auto">
          <a:xfrm>
            <a:off x="4567238" y="4919663"/>
            <a:ext cx="1371600" cy="101282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Mid-Atlantic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Region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vacant</a:t>
            </a:r>
            <a:endParaRPr lang="en-US" sz="1500" b="1">
              <a:latin typeface="Times New Roman" pitchFamily="18" charset="0"/>
              <a:ea typeface="MS PGothic" pitchFamily="34" charset="-128"/>
            </a:endParaRP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Chris Andrezze</a:t>
            </a: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6105525" y="4843463"/>
            <a:ext cx="1447800" cy="1108075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32" name="Rectangle 30"/>
          <p:cNvSpPr>
            <a:spLocks noChangeArrowheads="1"/>
          </p:cNvSpPr>
          <p:nvPr/>
        </p:nvSpPr>
        <p:spPr bwMode="auto">
          <a:xfrm>
            <a:off x="6029325" y="4929188"/>
            <a:ext cx="1600200" cy="10033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Western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Region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Donald Mullinax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Steve Hernandez</a:t>
            </a:r>
          </a:p>
        </p:txBody>
      </p:sp>
      <p:sp>
        <p:nvSpPr>
          <p:cNvPr id="17433" name="Line 31"/>
          <p:cNvSpPr>
            <a:spLocks noChangeShapeType="1"/>
          </p:cNvSpPr>
          <p:nvPr/>
        </p:nvSpPr>
        <p:spPr bwMode="auto">
          <a:xfrm>
            <a:off x="666750" y="4716463"/>
            <a:ext cx="7696200" cy="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32"/>
          <p:cNvSpPr>
            <a:spLocks noChangeArrowheads="1"/>
          </p:cNvSpPr>
          <p:nvPr/>
        </p:nvSpPr>
        <p:spPr bwMode="auto">
          <a:xfrm>
            <a:off x="276225" y="1543050"/>
            <a:ext cx="1600200" cy="854075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2" name="Rectangle 33"/>
          <p:cNvSpPr>
            <a:spLocks noChangeArrowheads="1"/>
          </p:cNvSpPr>
          <p:nvPr/>
        </p:nvSpPr>
        <p:spPr bwMode="auto">
          <a:xfrm>
            <a:off x="6600825" y="2000250"/>
            <a:ext cx="2057400" cy="839788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4924425" y="3117850"/>
            <a:ext cx="1752600" cy="1006475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4" name="Rectangle 36"/>
          <p:cNvSpPr>
            <a:spLocks noChangeArrowheads="1"/>
          </p:cNvSpPr>
          <p:nvPr/>
        </p:nvSpPr>
        <p:spPr bwMode="auto">
          <a:xfrm>
            <a:off x="276225" y="3148013"/>
            <a:ext cx="1905000" cy="1006475"/>
          </a:xfrm>
          <a:prstGeom prst="rect">
            <a:avLst/>
          </a:prstGeom>
          <a:solidFill>
            <a:srgbClr val="B4CD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38" name="Rectangle 37"/>
          <p:cNvSpPr>
            <a:spLocks noChangeArrowheads="1"/>
          </p:cNvSpPr>
          <p:nvPr/>
        </p:nvSpPr>
        <p:spPr bwMode="auto">
          <a:xfrm>
            <a:off x="6600825" y="2017713"/>
            <a:ext cx="2057400" cy="7810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General Counsel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Defense Legal Service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Susan Chadick</a:t>
            </a:r>
            <a:endParaRPr lang="en-US" sz="1500" b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439" name="Rectangle 38"/>
          <p:cNvSpPr>
            <a:spLocks noChangeArrowheads="1"/>
          </p:cNvSpPr>
          <p:nvPr/>
        </p:nvSpPr>
        <p:spPr bwMode="auto">
          <a:xfrm>
            <a:off x="5000625" y="3224213"/>
            <a:ext cx="1704975" cy="7747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Assistant Director,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Resources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Philip Anderson</a:t>
            </a:r>
            <a:endParaRPr lang="en-US" sz="1500" b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440" name="Rectangle 40"/>
          <p:cNvSpPr>
            <a:spLocks noChangeArrowheads="1"/>
          </p:cNvSpPr>
          <p:nvPr/>
        </p:nvSpPr>
        <p:spPr bwMode="auto">
          <a:xfrm>
            <a:off x="328613" y="3224213"/>
            <a:ext cx="1852612" cy="101282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Assistant Director,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Operations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Tom Peters</a:t>
            </a:r>
          </a:p>
          <a:p>
            <a:pPr algn="ctr" eaLnBrk="0" hangingPunct="0"/>
            <a:endParaRPr lang="en-US" sz="1500" b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441" name="Rectangle 41"/>
          <p:cNvSpPr>
            <a:spLocks noChangeArrowheads="1"/>
          </p:cNvSpPr>
          <p:nvPr/>
        </p:nvSpPr>
        <p:spPr bwMode="auto">
          <a:xfrm>
            <a:off x="244475" y="1619250"/>
            <a:ext cx="1670050" cy="74771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Inspector General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Angela Janysek-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sz="1500">
                <a:latin typeface="Times New Roman" pitchFamily="18" charset="0"/>
                <a:ea typeface="MS PGothic" pitchFamily="34" charset="-128"/>
              </a:rPr>
              <a:t>Denzler</a:t>
            </a:r>
            <a:endParaRPr lang="en-US" sz="1500" b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9" name="Rectangle 42"/>
          <p:cNvSpPr>
            <a:spLocks noChangeArrowheads="1"/>
          </p:cNvSpPr>
          <p:nvPr/>
        </p:nvSpPr>
        <p:spPr bwMode="auto">
          <a:xfrm>
            <a:off x="7667625" y="4843463"/>
            <a:ext cx="1295400" cy="1108075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43" name="Rectangle 43"/>
          <p:cNvSpPr>
            <a:spLocks noChangeArrowheads="1"/>
          </p:cNvSpPr>
          <p:nvPr/>
        </p:nvSpPr>
        <p:spPr bwMode="auto">
          <a:xfrm>
            <a:off x="7707313" y="4919663"/>
            <a:ext cx="1273175" cy="10287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Field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 Detachment 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Karen Cash</a:t>
            </a:r>
          </a:p>
          <a:p>
            <a:pPr algn="ctr" eaLnBrk="0" hangingPunct="0"/>
            <a:r>
              <a:rPr lang="en-US" sz="1400">
                <a:latin typeface="Times New Roman" pitchFamily="18" charset="0"/>
                <a:ea typeface="MS PGothic" pitchFamily="34" charset="-128"/>
              </a:rPr>
              <a:t>vacant</a:t>
            </a:r>
          </a:p>
        </p:txBody>
      </p:sp>
      <p:sp>
        <p:nvSpPr>
          <p:cNvPr id="17444" name="Line 44"/>
          <p:cNvSpPr>
            <a:spLocks noChangeShapeType="1"/>
          </p:cNvSpPr>
          <p:nvPr/>
        </p:nvSpPr>
        <p:spPr bwMode="auto">
          <a:xfrm>
            <a:off x="4543425" y="2840038"/>
            <a:ext cx="0" cy="190500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Line 45"/>
          <p:cNvSpPr>
            <a:spLocks noChangeShapeType="1"/>
          </p:cNvSpPr>
          <p:nvPr/>
        </p:nvSpPr>
        <p:spPr bwMode="auto">
          <a:xfrm>
            <a:off x="123825" y="4443413"/>
            <a:ext cx="8763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6" name="Line 48"/>
          <p:cNvSpPr>
            <a:spLocks noChangeShapeType="1"/>
          </p:cNvSpPr>
          <p:nvPr/>
        </p:nvSpPr>
        <p:spPr bwMode="auto">
          <a:xfrm>
            <a:off x="1343025" y="2992438"/>
            <a:ext cx="6705600" cy="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Line 49"/>
          <p:cNvSpPr>
            <a:spLocks noChangeShapeType="1"/>
          </p:cNvSpPr>
          <p:nvPr/>
        </p:nvSpPr>
        <p:spPr bwMode="auto">
          <a:xfrm>
            <a:off x="1876425" y="2000250"/>
            <a:ext cx="1295400" cy="0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Line 50"/>
          <p:cNvSpPr>
            <a:spLocks noChangeShapeType="1"/>
          </p:cNvSpPr>
          <p:nvPr/>
        </p:nvSpPr>
        <p:spPr bwMode="auto">
          <a:xfrm>
            <a:off x="5762625" y="2381250"/>
            <a:ext cx="838200" cy="0"/>
          </a:xfrm>
          <a:prstGeom prst="line">
            <a:avLst/>
          </a:prstGeom>
          <a:noFill/>
          <a:ln w="508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51"/>
          <p:cNvSpPr>
            <a:spLocks noChangeArrowheads="1"/>
          </p:cNvSpPr>
          <p:nvPr/>
        </p:nvSpPr>
        <p:spPr bwMode="auto">
          <a:xfrm>
            <a:off x="7058025" y="3063875"/>
            <a:ext cx="1752600" cy="1284288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50" name="Rectangle 52"/>
          <p:cNvSpPr>
            <a:spLocks noChangeArrowheads="1"/>
          </p:cNvSpPr>
          <p:nvPr/>
        </p:nvSpPr>
        <p:spPr bwMode="auto">
          <a:xfrm>
            <a:off x="7058025" y="3117850"/>
            <a:ext cx="1752600" cy="101282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Assistant Director, Integrity &amp;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 Quality Assurance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Gary Spjut</a:t>
            </a:r>
            <a:endParaRPr lang="en-US" sz="1200" b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451" name="Line 53"/>
          <p:cNvSpPr>
            <a:spLocks noChangeShapeType="1"/>
          </p:cNvSpPr>
          <p:nvPr/>
        </p:nvSpPr>
        <p:spPr bwMode="auto">
          <a:xfrm>
            <a:off x="3171825" y="2992438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Rectangle 54"/>
          <p:cNvSpPr>
            <a:spLocks noChangeArrowheads="1"/>
          </p:cNvSpPr>
          <p:nvPr/>
        </p:nvSpPr>
        <p:spPr bwMode="auto">
          <a:xfrm>
            <a:off x="6600825" y="1162050"/>
            <a:ext cx="2057400" cy="685800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9C9C9"/>
            </a:outerShdw>
          </a:effectLst>
        </p:spPr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Times New Roman" pitchFamily="18" charset="0"/>
                <a:ea typeface="ＭＳ Ｐゴシック" charset="-128"/>
                <a:cs typeface="+mn-cs"/>
              </a:rPr>
              <a:t>Chief of Staff</a:t>
            </a:r>
            <a:endParaRPr lang="en-US" sz="1500" b="1" dirty="0">
              <a:latin typeface="Times New Roman" pitchFamily="18" charset="0"/>
              <a:ea typeface="ＭＳ Ｐゴシック" charset="-128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latin typeface="Times New Roman" pitchFamily="18" charset="0"/>
                <a:ea typeface="ＭＳ Ｐゴシック" charset="-128"/>
                <a:cs typeface="+mn-cs"/>
              </a:rPr>
              <a:t>George </a:t>
            </a:r>
            <a:r>
              <a:rPr lang="en-US" sz="1500">
                <a:latin typeface="Times New Roman" pitchFamily="18" charset="0"/>
                <a:ea typeface="ＭＳ Ｐゴシック" charset="-128"/>
                <a:cs typeface="+mn-cs"/>
              </a:rPr>
              <a:t>Lembrick</a:t>
            </a:r>
            <a:endParaRPr lang="en-US" sz="1500" dirty="0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7453" name="Line 55"/>
          <p:cNvSpPr>
            <a:spLocks noChangeShapeType="1"/>
          </p:cNvSpPr>
          <p:nvPr/>
        </p:nvSpPr>
        <p:spPr bwMode="auto">
          <a:xfrm>
            <a:off x="5749925" y="1543050"/>
            <a:ext cx="8509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51" name="Rectangle 35"/>
          <p:cNvSpPr>
            <a:spLocks noChangeArrowheads="1"/>
          </p:cNvSpPr>
          <p:nvPr/>
        </p:nvSpPr>
        <p:spPr bwMode="auto">
          <a:xfrm>
            <a:off x="2562225" y="3148013"/>
            <a:ext cx="1676400" cy="1006475"/>
          </a:xfrm>
          <a:prstGeom prst="rect">
            <a:avLst/>
          </a:prstGeom>
          <a:solidFill>
            <a:srgbClr val="B4CDFF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7455" name="Rectangle 39"/>
          <p:cNvSpPr>
            <a:spLocks noChangeArrowheads="1"/>
          </p:cNvSpPr>
          <p:nvPr/>
        </p:nvSpPr>
        <p:spPr bwMode="auto">
          <a:xfrm>
            <a:off x="2543175" y="3232150"/>
            <a:ext cx="1700213" cy="7810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Assistant Director,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Policy &amp; Plans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Don McKenzie</a:t>
            </a:r>
            <a:r>
              <a:rPr lang="en-US" sz="1500" b="1">
                <a:latin typeface="Times New Roman" pitchFamily="18" charset="0"/>
                <a:ea typeface="MS PGothic" pitchFamily="34" charset="-128"/>
              </a:rPr>
              <a:t> </a:t>
            </a:r>
          </a:p>
        </p:txBody>
      </p:sp>
      <p:sp>
        <p:nvSpPr>
          <p:cNvPr id="17456" name="Rectangle 14"/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8229600" cy="1143000"/>
          </a:xfrm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3600" b="1" smtClean="0">
                <a:solidFill>
                  <a:srgbClr val="1F497D"/>
                </a:solidFill>
                <a:latin typeface="Arial" charset="0"/>
                <a:cs typeface="Arial" charset="0"/>
              </a:rPr>
              <a:t>DCAA</a:t>
            </a:r>
            <a:r>
              <a:rPr lang="en-US" sz="3600" b="1" smtClean="0">
                <a:latin typeface="Times New Roman" pitchFamily="18" charset="0"/>
                <a:ea typeface="MS PGothic" pitchFamily="34" charset="-128"/>
              </a:rPr>
              <a:t> </a:t>
            </a:r>
            <a:r>
              <a:rPr lang="en-US" sz="3600" b="1" smtClean="0">
                <a:solidFill>
                  <a:srgbClr val="1F497D"/>
                </a:solidFill>
                <a:latin typeface="Arial" charset="0"/>
                <a:cs typeface="Arial" charset="0"/>
              </a:rPr>
              <a:t>Organization</a:t>
            </a:r>
          </a:p>
        </p:txBody>
      </p:sp>
      <p:sp>
        <p:nvSpPr>
          <p:cNvPr id="17457" name="Text Box 47"/>
          <p:cNvSpPr txBox="1">
            <a:spLocks noChangeArrowheads="1"/>
          </p:cNvSpPr>
          <p:nvPr/>
        </p:nvSpPr>
        <p:spPr bwMode="auto">
          <a:xfrm>
            <a:off x="-28575" y="4130675"/>
            <a:ext cx="13938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latin typeface="Times New Roman" pitchFamily="18" charset="0"/>
                <a:ea typeface="MS PGothic" pitchFamily="34" charset="-128"/>
              </a:rPr>
              <a:t>Headquarters</a:t>
            </a:r>
          </a:p>
        </p:txBody>
      </p:sp>
      <p:sp>
        <p:nvSpPr>
          <p:cNvPr id="17458" name="Text Box 46"/>
          <p:cNvSpPr txBox="1">
            <a:spLocks noChangeArrowheads="1"/>
          </p:cNvSpPr>
          <p:nvPr/>
        </p:nvSpPr>
        <p:spPr bwMode="auto">
          <a:xfrm>
            <a:off x="-28575" y="4400550"/>
            <a:ext cx="8731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latin typeface="Times New Roman" pitchFamily="18" charset="0"/>
                <a:ea typeface="MS PGothic" pitchFamily="34" charset="-128"/>
              </a:rPr>
              <a:t>Regions</a:t>
            </a:r>
          </a:p>
        </p:txBody>
      </p:sp>
      <p:sp>
        <p:nvSpPr>
          <p:cNvPr id="17459" name="Rectangle 22"/>
          <p:cNvSpPr>
            <a:spLocks noChangeArrowheads="1"/>
          </p:cNvSpPr>
          <p:nvPr/>
        </p:nvSpPr>
        <p:spPr bwMode="auto">
          <a:xfrm>
            <a:off x="-28575" y="4919663"/>
            <a:ext cx="1524000" cy="1506537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Central</a:t>
            </a:r>
          </a:p>
          <a:p>
            <a:pPr algn="ctr" eaLnBrk="0" hangingPunct="0"/>
            <a:r>
              <a:rPr lang="en-US" sz="1500" b="1">
                <a:latin typeface="Times New Roman" pitchFamily="18" charset="0"/>
                <a:ea typeface="MS PGothic" pitchFamily="34" charset="-128"/>
              </a:rPr>
              <a:t>Region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Diana Graff</a:t>
            </a:r>
          </a:p>
          <a:p>
            <a:pPr algn="ctr" eaLnBrk="0" hangingPunct="0"/>
            <a:r>
              <a:rPr lang="en-US" sz="1500">
                <a:latin typeface="Times New Roman" pitchFamily="18" charset="0"/>
                <a:ea typeface="MS PGothic" pitchFamily="34" charset="-128"/>
              </a:rPr>
              <a:t>Debbra Caw</a:t>
            </a:r>
          </a:p>
          <a:p>
            <a:pPr algn="ctr" eaLnBrk="0" hangingPunct="0"/>
            <a:endParaRPr lang="en-US" sz="1600">
              <a:latin typeface="Times New Roman" pitchFamily="18" charset="0"/>
              <a:ea typeface="MS PGothic" pitchFamily="34" charset="-128"/>
            </a:endParaRPr>
          </a:p>
          <a:p>
            <a:pPr algn="ctr" eaLnBrk="0" hangingPunct="0"/>
            <a:endParaRPr lang="en-US" sz="15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460" name="TextBox 5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33716466-D906-4D20-B752-8A9B56FD191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latin typeface="Arial" charset="0"/>
                <a:cs typeface="Arial" charset="0"/>
              </a:rPr>
              <a:t>Defense Contract Audit Agency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lnSpc>
                <a:spcPct val="103000"/>
              </a:lnSpc>
              <a:spcBef>
                <a:spcPts val="720"/>
              </a:spcBef>
              <a:spcAft>
                <a:spcPts val="120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Approximately 5,000 employees located at over 300 offices throughout the United States and overseas</a:t>
            </a:r>
          </a:p>
          <a:p>
            <a:pPr fontAlgn="auto">
              <a:spcAft>
                <a:spcPts val="60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Responsibilities and Duties:</a:t>
            </a:r>
          </a:p>
          <a:p>
            <a:pPr lvl="1" fontAlgn="auto">
              <a:spcAft>
                <a:spcPts val="60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Perform all needed contract audits for DoD</a:t>
            </a:r>
          </a:p>
          <a:p>
            <a:pPr lvl="1" fontAlgn="auto">
              <a:spcAft>
                <a:spcPts val="60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Provide accounting and financial advisory services to DoD (and civilian agencies when requested) acquisition and contract administration components during all contract phases: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Preaward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Contract execution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Settlement (contract closing)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C9371BA8-F48A-4CA5-969A-887AF0DECF4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46075"/>
            <a:ext cx="8820150" cy="1030288"/>
          </a:xfrm>
        </p:spPr>
        <p:txBody>
          <a:bodyPr anchor="t"/>
          <a:lstStyle/>
          <a:p>
            <a:r>
              <a:rPr lang="en-US" sz="3200" b="1" smtClean="0">
                <a:latin typeface="Arial" charset="0"/>
                <a:cs typeface="Arial" charset="0"/>
              </a:rPr>
              <a:t>DCAA Audits Through Various Phases of a Contract</a:t>
            </a:r>
          </a:p>
        </p:txBody>
      </p:sp>
      <p:graphicFrame>
        <p:nvGraphicFramePr>
          <p:cNvPr id="6" name="Group 182"/>
          <p:cNvGraphicFramePr>
            <a:graphicFrameLocks noGrp="1"/>
          </p:cNvGraphicFramePr>
          <p:nvPr/>
        </p:nvGraphicFramePr>
        <p:xfrm>
          <a:off x="609600" y="1524000"/>
          <a:ext cx="2133600" cy="914400"/>
        </p:xfrm>
        <a:graphic>
          <a:graphicData uri="http://schemas.openxmlformats.org/drawingml/2006/table">
            <a:tbl>
              <a:tblPr/>
              <a:tblGrid>
                <a:gridCol w="21336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Preaward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122"/>
          <p:cNvGraphicFramePr>
            <a:graphicFrameLocks noGrp="1"/>
          </p:cNvGraphicFramePr>
          <p:nvPr/>
        </p:nvGraphicFramePr>
        <p:xfrm>
          <a:off x="609600" y="2895600"/>
          <a:ext cx="2209800" cy="3192463"/>
        </p:xfrm>
        <a:graphic>
          <a:graphicData uri="http://schemas.openxmlformats.org/drawingml/2006/table">
            <a:tbl>
              <a:tblPr/>
              <a:tblGrid>
                <a:gridCol w="2209800"/>
              </a:tblGrid>
              <a:tr h="466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Accounting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66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Estimating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66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52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- Labor Rates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512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- Indirect Rates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44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- Materials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43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- ODCs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186"/>
          <p:cNvGraphicFramePr>
            <a:graphicFrameLocks noGrp="1"/>
          </p:cNvGraphicFramePr>
          <p:nvPr/>
        </p:nvGraphicFramePr>
        <p:xfrm>
          <a:off x="3505200" y="1524000"/>
          <a:ext cx="2133600" cy="965200"/>
        </p:xfrm>
        <a:graphic>
          <a:graphicData uri="http://schemas.openxmlformats.org/drawingml/2006/table">
            <a:tbl>
              <a:tblPr/>
              <a:tblGrid>
                <a:gridCol w="2133600"/>
              </a:tblGrid>
              <a:tr h="965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Throughout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Life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191"/>
          <p:cNvGraphicFramePr>
            <a:graphicFrameLocks noGrp="1"/>
          </p:cNvGraphicFramePr>
          <p:nvPr/>
        </p:nvGraphicFramePr>
        <p:xfrm>
          <a:off x="3429000" y="2895600"/>
          <a:ext cx="2209800" cy="3192463"/>
        </p:xfrm>
        <a:graphic>
          <a:graphicData uri="http://schemas.openxmlformats.org/drawingml/2006/table">
            <a:tbl>
              <a:tblPr/>
              <a:tblGrid>
                <a:gridCol w="2209800"/>
              </a:tblGrid>
              <a:tr h="662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Annual Incurred Cost Reviews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7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 Labor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Provisional Billing Rates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6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Progress Payments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7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Vouchers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2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Accounting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187"/>
          <p:cNvGraphicFramePr>
            <a:graphicFrameLocks noGrp="1"/>
          </p:cNvGraphicFramePr>
          <p:nvPr/>
        </p:nvGraphicFramePr>
        <p:xfrm>
          <a:off x="6400800" y="1524000"/>
          <a:ext cx="2133600" cy="965200"/>
        </p:xfrm>
        <a:graphic>
          <a:graphicData uri="http://schemas.openxmlformats.org/drawingml/2006/table">
            <a:tbl>
              <a:tblPr/>
              <a:tblGrid>
                <a:gridCol w="2133600"/>
              </a:tblGrid>
              <a:tr h="965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Completed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Group 124"/>
          <p:cNvGraphicFramePr>
            <a:graphicFrameLocks noGrp="1"/>
          </p:cNvGraphicFramePr>
          <p:nvPr/>
        </p:nvGraphicFramePr>
        <p:xfrm>
          <a:off x="6400800" y="2971800"/>
          <a:ext cx="2133600" cy="3116263"/>
        </p:xfrm>
        <a:graphic>
          <a:graphicData uri="http://schemas.openxmlformats.org/drawingml/2006/table">
            <a:tbl>
              <a:tblPr/>
              <a:tblGrid>
                <a:gridCol w="2133600"/>
              </a:tblGrid>
              <a:tr h="448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Closing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  <a:tr h="449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  <a:tr h="448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  <a:tr h="451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  <a:tr h="448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  <a:tr h="449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  <a:tr h="420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CFC6F"/>
                    </a:solidFill>
                  </a:tcPr>
                </a:tc>
              </a:tr>
            </a:tbl>
          </a:graphicData>
        </a:graphic>
      </p:graphicFrame>
      <p:sp>
        <p:nvSpPr>
          <p:cNvPr id="21577" name="TextBox 11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5F740DD3-81A2-4423-BE00-FE437830367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5259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Accounting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(2 hours)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Contract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Briefs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minutes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Incurred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Cost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Submissions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(2 hours)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Monitoring Subcontracts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(45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minutes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Proposal Adequacy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(2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hours)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Provisional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Billing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Rates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minutes)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Public Vouchers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(30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minutes)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Real-time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Labor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(45 minutes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latin typeface="Arial" charset="0"/>
                <a:cs typeface="Arial" charset="0"/>
              </a:rPr>
              <a:t>Available Presentations</a:t>
            </a: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92DBFFC5-B308-4EAF-961C-1D5AACE6FD3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 anchor="t"/>
          <a:lstStyle/>
          <a:p>
            <a:pPr>
              <a:lnSpc>
                <a:spcPts val="4075"/>
              </a:lnSpc>
            </a:pPr>
            <a:r>
              <a:rPr lang="en-US" sz="3600" b="1" smtClean="0">
                <a:latin typeface="Arial" charset="0"/>
                <a:cs typeface="Arial" charset="0"/>
              </a:rPr>
              <a:t>DCAA Internet Resources</a:t>
            </a:r>
            <a:r>
              <a:rPr lang="en-US" sz="3600" smtClean="0">
                <a:latin typeface="Arial" charset="0"/>
                <a:cs typeface="Arial" charset="0"/>
              </a:rPr>
              <a:t/>
            </a:r>
            <a:br>
              <a:rPr lang="en-US" sz="3600" smtClean="0">
                <a:latin typeface="Arial" charset="0"/>
                <a:cs typeface="Arial" charset="0"/>
              </a:rPr>
            </a:br>
            <a:r>
              <a:rPr lang="en-US" sz="3600" b="1" smtClean="0">
                <a:latin typeface="Arial" charset="0"/>
                <a:cs typeface="Arial" charset="0"/>
              </a:rPr>
              <a:t>www.dcaa.mil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300"/>
              </a:spcAft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Audit Process Overview – Information for Contractors Manual</a:t>
            </a:r>
          </a:p>
          <a:p>
            <a:pPr fontAlgn="auto">
              <a:spcAft>
                <a:spcPts val="300"/>
              </a:spcAft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DCAA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Preaward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Accounting System Checklist</a:t>
            </a:r>
          </a:p>
          <a:p>
            <a:pPr fontAlgn="auto">
              <a:spcAft>
                <a:spcPts val="300"/>
              </a:spcAft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DoD Contract Proposal Adequacy Checklist</a:t>
            </a:r>
          </a:p>
          <a:p>
            <a:pPr fontAlgn="auto">
              <a:spcAft>
                <a:spcPts val="300"/>
              </a:spcAft>
              <a:defRPr/>
            </a:pPr>
            <a:r>
              <a:rPr 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DoD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Forward Pricing Rate Adequacy Checklist</a:t>
            </a:r>
          </a:p>
          <a:p>
            <a:pPr fontAlgn="auto">
              <a:spcAft>
                <a:spcPts val="300"/>
              </a:spcAft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DCAA Incurred Cost Adequacy Checklist</a:t>
            </a:r>
          </a:p>
          <a:p>
            <a:pPr fontAlgn="auto">
              <a:spcAft>
                <a:spcPts val="300"/>
              </a:spcAft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Incurred Cost Electronically (ICE) Model</a:t>
            </a:r>
          </a:p>
          <a:p>
            <a:pPr fontAlgn="auto">
              <a:spcAft>
                <a:spcPts val="300"/>
              </a:spcAft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Links to Acquisition Regulations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Small Business Seminar Slides</a:t>
            </a:r>
          </a:p>
        </p:txBody>
      </p:sp>
      <p:sp>
        <p:nvSpPr>
          <p:cNvPr id="25604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26F903FD-0AAB-41F1-9742-A293301C445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3"/>
          <a:srcRect l="9619" t="13225" r="11021" b="16534"/>
          <a:stretch>
            <a:fillRect/>
          </a:stretch>
        </p:blipFill>
        <p:spPr bwMode="auto">
          <a:xfrm>
            <a:off x="0" y="0"/>
            <a:ext cx="9144000" cy="632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7"/>
          <p:cNvPicPr>
            <a:picLocks noChangeAspect="1" noChangeArrowheads="1"/>
          </p:cNvPicPr>
          <p:nvPr/>
        </p:nvPicPr>
        <p:blipFill>
          <a:blip r:embed="rId4"/>
          <a:srcRect l="6718" r="7722" b="3125"/>
          <a:stretch>
            <a:fillRect/>
          </a:stretch>
        </p:blipFill>
        <p:spPr bwMode="auto">
          <a:xfrm>
            <a:off x="0" y="0"/>
            <a:ext cx="9144000" cy="625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Page | </a:t>
            </a:r>
            <a:fld id="{3C884390-4658-485F-AAF5-0BA9921A9A2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  <p:pic>
        <p:nvPicPr>
          <p:cNvPr id="29698" name="Picture 5"/>
          <p:cNvPicPr>
            <a:picLocks noChangeAspect="1" noChangeArrowheads="1"/>
          </p:cNvPicPr>
          <p:nvPr/>
        </p:nvPicPr>
        <p:blipFill>
          <a:blip r:embed="rId3"/>
          <a:srcRect l="8015" t="13226" r="9740" b="16518"/>
          <a:stretch>
            <a:fillRect/>
          </a:stretch>
        </p:blipFill>
        <p:spPr bwMode="auto">
          <a:xfrm>
            <a:off x="0" y="0"/>
            <a:ext cx="9144000" cy="625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2890838" y="6502400"/>
            <a:ext cx="35417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Gill Sans MT"/>
                <a:ea typeface="MS PGothic" pitchFamily="34" charset="-128"/>
              </a:rPr>
              <a:t>DCAA 1965-2015: Celebrating 50 Years of Excellence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CA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DCAA</Template>
  <TotalTime>284</TotalTime>
  <Words>423</Words>
  <Application>Microsoft Office PowerPoint</Application>
  <PresentationFormat>On-screen Show (4:3)</PresentationFormat>
  <Paragraphs>140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Calibri</vt:lpstr>
      <vt:lpstr>Arial</vt:lpstr>
      <vt:lpstr>Gill Sans MT</vt:lpstr>
      <vt:lpstr>MS PGothic</vt:lpstr>
      <vt:lpstr>Times New Roman</vt:lpstr>
      <vt:lpstr>Wingdings 2</vt:lpstr>
      <vt:lpstr>DCAA</vt:lpstr>
      <vt:lpstr>DCAA</vt:lpstr>
      <vt:lpstr>DCAA</vt:lpstr>
      <vt:lpstr>Introduction and DCAA Overview</vt:lpstr>
      <vt:lpstr>Department of Defense (DoD) Organization</vt:lpstr>
      <vt:lpstr>DCAA Organization</vt:lpstr>
      <vt:lpstr>Defense Contract Audit Agency</vt:lpstr>
      <vt:lpstr>DCAA Audits Through Various Phases of a Contract</vt:lpstr>
      <vt:lpstr>Available Presentations</vt:lpstr>
      <vt:lpstr>DCAA Internet Resources www.dcaa.mil</vt:lpstr>
      <vt:lpstr>Slide 8</vt:lpstr>
      <vt:lpstr>Slide 9</vt:lpstr>
      <vt:lpstr>Slide 10</vt:lpstr>
      <vt:lpstr>Slide 11</vt:lpstr>
      <vt:lpstr>Contact Information</vt:lpstr>
    </vt:vector>
  </TitlesOfParts>
  <Company>Defense Contract Audit Agency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DCAA Overview</dc:title>
  <dc:creator>Sherry Kobus</dc:creator>
  <cp:lastModifiedBy>cmoyer</cp:lastModifiedBy>
  <cp:revision>37</cp:revision>
  <dcterms:created xsi:type="dcterms:W3CDTF">2014-05-23T12:32:48Z</dcterms:created>
  <dcterms:modified xsi:type="dcterms:W3CDTF">2015-08-06T18:31:15Z</dcterms:modified>
</cp:coreProperties>
</file>