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notesSlides/notesSlide23.xml" ContentType="application/vnd.openxmlformats-officedocument.presentationml.notesSlide+xml"/>
  <Override PartName="/ppt/diagrams/layout5.xml" ContentType="application/vnd.openxmlformats-officedocument.drawingml.diagramLayout+xml"/>
  <Override PartName="/ppt/tags/tag27.xml" ContentType="application/vnd.openxmlformats-officedocument.presentationml.tags+xml"/>
  <Override PartName="/docProps/custom.xml" ContentType="application/vnd.openxmlformats-officedocument.custom-properties+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tags/tag12.xml" ContentType="application/vnd.openxmlformats-officedocument.presentationml.tags+xml"/>
  <Override PartName="/ppt/tags/tag23.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tags/tag7.xml" ContentType="application/vnd.openxmlformats-officedocument.presentationml.tags+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tags/tag28.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22.xml" ContentType="application/vnd.openxmlformats-officedocument.presentationml.notesSlide+xml"/>
  <Override PartName="/ppt/diagrams/layout4.xml" ContentType="application/vnd.openxmlformats-officedocument.drawingml.diagramLayout+xml"/>
  <Override PartName="/ppt/tags/tag26.xml" ContentType="application/vnd.openxmlformats-officedocument.presentationml.tag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tags/tag15.xml" ContentType="application/vnd.openxmlformats-officedocument.presentationml.tags+xml"/>
  <Override PartName="/ppt/notesSlides/notesSlide20.xml" ContentType="application/vnd.openxmlformats-officedocument.presentationml.notesSlide+xml"/>
  <Override PartName="/ppt/tags/tag24.xml" ContentType="application/vnd.openxmlformats-officedocument.presentationml.tags+xml"/>
  <Override PartName="/ppt/diagrams/data5.xml" ContentType="application/vnd.openxmlformats-officedocument.drawingml.diagramData+xml"/>
  <Override PartName="/ppt/notesSlides/notesSlide6.xml" ContentType="application/vnd.openxmlformats-officedocument.presentationml.notesSlide+xml"/>
  <Override PartName="/ppt/tags/tag13.xml" ContentType="application/vnd.openxmlformats-officedocument.presentationml.tags+xml"/>
  <Override PartName="/ppt/diagrams/data3.xml" ContentType="application/vnd.openxmlformats-officedocument.drawingml.diagramData+xml"/>
  <Override PartName="/ppt/tags/tag22.xml" ContentType="application/vnd.openxmlformats-officedocument.presentationml.tags+xml"/>
  <Override PartName="/ppt/diagrams/colors5.xml" ContentType="application/vnd.openxmlformats-officedocument.drawingml.diagramColors+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tags/tag11.xml" ContentType="application/vnd.openxmlformats-officedocument.presentationml.tags+xml"/>
  <Override PartName="/ppt/diagrams/colors3.xml" ContentType="application/vnd.openxmlformats-officedocument.drawingml.diagramColors+xml"/>
  <Override PartName="/ppt/tags/tag20.xml" ContentType="application/vnd.openxmlformats-officedocument.presentationml.tag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9.xml" ContentType="application/vnd.openxmlformats-officedocument.presentationml.notesSlide+xml"/>
  <Override PartName="/ppt/tags/tag14.xml" ContentType="application/vnd.openxmlformats-officedocument.presentationml.tags+xml"/>
  <Override PartName="/ppt/diagrams/layout3.xml" ContentType="application/vnd.openxmlformats-officedocument.drawingml.diagramLayout+xml"/>
  <Override PartName="/ppt/notesSlides/notesSlide21.xml" ContentType="application/vnd.openxmlformats-officedocument.presentationml.notesSlide+xml"/>
  <Override PartName="/ppt/tags/tag25.xml" ContentType="application/vnd.openxmlformats-officedocument.presentationml.tags+xml"/>
  <Override PartName="/ppt/diagrams/data4.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10.xml" ContentType="application/vnd.openxmlformats-officedocument.presentationml.tags+xml"/>
  <Override PartName="/ppt/tags/tag21.xml" ContentType="application/vnd.openxmlformats-officedocument.presentationml.tags+xml"/>
  <Override PartName="/ppt/diagrams/drawing5.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Lst>
  <p:notesMasterIdLst>
    <p:notesMasterId r:id="rId31"/>
  </p:notesMasterIdLst>
  <p:sldIdLst>
    <p:sldId id="256" r:id="rId2"/>
    <p:sldId id="314" r:id="rId3"/>
    <p:sldId id="419" r:id="rId4"/>
    <p:sldId id="421" r:id="rId5"/>
    <p:sldId id="627" r:id="rId6"/>
    <p:sldId id="428" r:id="rId7"/>
    <p:sldId id="431" r:id="rId8"/>
    <p:sldId id="630" r:id="rId9"/>
    <p:sldId id="652" r:id="rId10"/>
    <p:sldId id="632" r:id="rId11"/>
    <p:sldId id="439" r:id="rId12"/>
    <p:sldId id="633" r:id="rId13"/>
    <p:sldId id="634" r:id="rId14"/>
    <p:sldId id="635" r:id="rId15"/>
    <p:sldId id="653" r:id="rId16"/>
    <p:sldId id="637" r:id="rId17"/>
    <p:sldId id="638" r:id="rId18"/>
    <p:sldId id="639" r:id="rId19"/>
    <p:sldId id="640" r:id="rId20"/>
    <p:sldId id="641" r:id="rId21"/>
    <p:sldId id="642" r:id="rId22"/>
    <p:sldId id="643" r:id="rId23"/>
    <p:sldId id="644" r:id="rId24"/>
    <p:sldId id="645" r:id="rId25"/>
    <p:sldId id="646" r:id="rId26"/>
    <p:sldId id="647" r:id="rId27"/>
    <p:sldId id="648" r:id="rId28"/>
    <p:sldId id="650" r:id="rId29"/>
    <p:sldId id="651" r:id="rId30"/>
  </p:sldIdLst>
  <p:sldSz cx="9144000" cy="6858000" type="screen4x3"/>
  <p:notesSz cx="7315200" cy="9601200"/>
  <p:custDataLst>
    <p:tags r:id="rId32"/>
  </p:custDataLst>
  <p:defaultTextStyle>
    <a:defPPr>
      <a:defRPr lang="en-US"/>
    </a:defPPr>
    <a:lvl1pPr algn="l" rtl="0" fontAlgn="base">
      <a:spcBef>
        <a:spcPct val="0"/>
      </a:spcBef>
      <a:spcAft>
        <a:spcPct val="0"/>
      </a:spcAft>
      <a:defRPr b="1" kern="1200">
        <a:solidFill>
          <a:schemeClr val="tx1"/>
        </a:solidFill>
        <a:latin typeface="Arial" charset="0"/>
        <a:ea typeface="+mn-ea"/>
        <a:cs typeface="Arial" charset="0"/>
      </a:defRPr>
    </a:lvl1pPr>
    <a:lvl2pPr marL="457200" algn="l" rtl="0" fontAlgn="base">
      <a:spcBef>
        <a:spcPct val="0"/>
      </a:spcBef>
      <a:spcAft>
        <a:spcPct val="0"/>
      </a:spcAft>
      <a:defRPr b="1" kern="1200">
        <a:solidFill>
          <a:schemeClr val="tx1"/>
        </a:solidFill>
        <a:latin typeface="Arial" charset="0"/>
        <a:ea typeface="+mn-ea"/>
        <a:cs typeface="Arial" charset="0"/>
      </a:defRPr>
    </a:lvl2pPr>
    <a:lvl3pPr marL="914400" algn="l" rtl="0" fontAlgn="base">
      <a:spcBef>
        <a:spcPct val="0"/>
      </a:spcBef>
      <a:spcAft>
        <a:spcPct val="0"/>
      </a:spcAft>
      <a:defRPr b="1" kern="1200">
        <a:solidFill>
          <a:schemeClr val="tx1"/>
        </a:solidFill>
        <a:latin typeface="Arial" charset="0"/>
        <a:ea typeface="+mn-ea"/>
        <a:cs typeface="Arial" charset="0"/>
      </a:defRPr>
    </a:lvl3pPr>
    <a:lvl4pPr marL="1371600" algn="l" rtl="0" fontAlgn="base">
      <a:spcBef>
        <a:spcPct val="0"/>
      </a:spcBef>
      <a:spcAft>
        <a:spcPct val="0"/>
      </a:spcAft>
      <a:defRPr b="1" kern="1200">
        <a:solidFill>
          <a:schemeClr val="tx1"/>
        </a:solidFill>
        <a:latin typeface="Arial" charset="0"/>
        <a:ea typeface="+mn-ea"/>
        <a:cs typeface="Arial" charset="0"/>
      </a:defRPr>
    </a:lvl4pPr>
    <a:lvl5pPr marL="1828800" algn="l" rtl="0" fontAlgn="base">
      <a:spcBef>
        <a:spcPct val="0"/>
      </a:spcBef>
      <a:spcAft>
        <a:spcPct val="0"/>
      </a:spcAft>
      <a:defRPr b="1" kern="1200">
        <a:solidFill>
          <a:schemeClr val="tx1"/>
        </a:solidFill>
        <a:latin typeface="Arial" charset="0"/>
        <a:ea typeface="+mn-ea"/>
        <a:cs typeface="Arial" charset="0"/>
      </a:defRPr>
    </a:lvl5pPr>
    <a:lvl6pPr marL="2286000" algn="l" defTabSz="914400" rtl="0" eaLnBrk="1" latinLnBrk="0" hangingPunct="1">
      <a:defRPr b="1" kern="1200">
        <a:solidFill>
          <a:schemeClr val="tx1"/>
        </a:solidFill>
        <a:latin typeface="Arial" charset="0"/>
        <a:ea typeface="+mn-ea"/>
        <a:cs typeface="Arial" charset="0"/>
      </a:defRPr>
    </a:lvl6pPr>
    <a:lvl7pPr marL="2743200" algn="l" defTabSz="914400" rtl="0" eaLnBrk="1" latinLnBrk="0" hangingPunct="1">
      <a:defRPr b="1" kern="1200">
        <a:solidFill>
          <a:schemeClr val="tx1"/>
        </a:solidFill>
        <a:latin typeface="Arial" charset="0"/>
        <a:ea typeface="+mn-ea"/>
        <a:cs typeface="Arial" charset="0"/>
      </a:defRPr>
    </a:lvl7pPr>
    <a:lvl8pPr marL="3200400" algn="l" defTabSz="914400" rtl="0" eaLnBrk="1" latinLnBrk="0" hangingPunct="1">
      <a:defRPr b="1" kern="1200">
        <a:solidFill>
          <a:schemeClr val="tx1"/>
        </a:solidFill>
        <a:latin typeface="Arial" charset="0"/>
        <a:ea typeface="+mn-ea"/>
        <a:cs typeface="Arial" charset="0"/>
      </a:defRPr>
    </a:lvl8pPr>
    <a:lvl9pPr marL="3657600" algn="l" defTabSz="914400" rtl="0" eaLnBrk="1" latinLnBrk="0" hangingPunct="1">
      <a:defRPr b="1"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663354"/>
    <a:srgbClr val="113457"/>
    <a:srgbClr val="6BB7E5"/>
    <a:srgbClr val="65AC5D"/>
    <a:srgbClr val="CCFFFF"/>
    <a:srgbClr val="CCFFCC"/>
    <a:srgbClr val="66FFFF"/>
    <a:srgbClr val="99FF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15" autoAdjust="0"/>
    <p:restoredTop sz="77419" autoAdjust="0"/>
  </p:normalViewPr>
  <p:slideViewPr>
    <p:cSldViewPr snapToGrid="0">
      <p:cViewPr>
        <p:scale>
          <a:sx n="92" d="100"/>
          <a:sy n="92" d="100"/>
        </p:scale>
        <p:origin x="-618" y="-42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491"/>
    </p:cViewPr>
  </p:sorterViewPr>
  <p:notesViewPr>
    <p:cSldViewPr snapToGrid="0">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_rels/data1.xml.rels><?xml version="1.0" encoding="UTF-8" standalone="yes"?>
<Relationships xmlns="http://schemas.openxmlformats.org/package/2006/relationships"><Relationship Id="rId1" Type="http://schemas.openxmlformats.org/officeDocument/2006/relationships/image" Target="../media/image9.png"/></Relationships>
</file>

<file path=ppt/diagrams/_rels/data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image" Target="../media/image45.png"/></Relationships>
</file>

<file path=ppt/diagrams/_rels/data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image" Target="../media/image45.png"/></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3CB4DA-9200-46AD-885F-3CE070ABAD14}" type="doc">
      <dgm:prSet loTypeId="urn:microsoft.com/office/officeart/2005/8/layout/pyramid2" loCatId="pyramid" qsTypeId="urn:microsoft.com/office/officeart/2005/8/quickstyle/3d2" qsCatId="3D" csTypeId="urn:microsoft.com/office/officeart/2005/8/colors/accent1_2#1" csCatId="accent1" phldr="1"/>
      <dgm:spPr>
        <a:scene3d>
          <a:camera prst="isometricOffAxis2Left"/>
          <a:lightRig rig="soft" dir="t">
            <a:rot lat="0" lon="0" rev="0"/>
          </a:lightRig>
        </a:scene3d>
      </dgm:spPr>
    </dgm:pt>
    <dgm:pt modelId="{52326B07-CD09-4F67-9F22-833F8D32A0B9}">
      <dgm:prSet phldrT="[Text]"/>
      <dgm:spPr>
        <a:ln>
          <a:noFill/>
        </a:ln>
        <a:effectLst>
          <a:outerShdw blurRad="107950" dist="12700" dir="5400000" algn="ctr">
            <a:srgbClr val="000000"/>
          </a:outerShdw>
        </a:effectLst>
        <a:sp3d z="152400" contourW="44450" prstMaterial="matte">
          <a:bevelT w="63500" h="63500" prst="artDeco"/>
          <a:contourClr>
            <a:srgbClr val="FFFFFF"/>
          </a:contourClr>
        </a:sp3d>
      </dgm:spPr>
      <dgm:t>
        <a:bodyPr/>
        <a:lstStyle/>
        <a:p>
          <a:r>
            <a:rPr lang="en-US" dirty="0" smtClean="0"/>
            <a:t>Customer Knowledge</a:t>
          </a:r>
          <a:endParaRPr lang="en-US" dirty="0"/>
        </a:p>
      </dgm:t>
    </dgm:pt>
    <dgm:pt modelId="{D3B69C39-4973-4D7E-B5C9-071B83C92ED6}" type="parTrans" cxnId="{A571291B-344E-4151-8704-633A0C524306}">
      <dgm:prSet/>
      <dgm:spPr/>
      <dgm:t>
        <a:bodyPr/>
        <a:lstStyle/>
        <a:p>
          <a:endParaRPr lang="en-US"/>
        </a:p>
      </dgm:t>
    </dgm:pt>
    <dgm:pt modelId="{4D259128-D1FD-4CE9-A39B-71D16ED29537}" type="sibTrans" cxnId="{A571291B-344E-4151-8704-633A0C524306}">
      <dgm:prSet/>
      <dgm:spPr/>
      <dgm:t>
        <a:bodyPr/>
        <a:lstStyle/>
        <a:p>
          <a:endParaRPr lang="en-US"/>
        </a:p>
      </dgm:t>
    </dgm:pt>
    <dgm:pt modelId="{A0885492-0F6D-47E7-A356-165D4D00F481}">
      <dgm:prSet phldrT="[Text]"/>
      <dgm:spPr>
        <a:ln>
          <a:noFill/>
        </a:ln>
        <a:effectLst>
          <a:outerShdw blurRad="107950" dist="12700" dir="5400000" algn="ctr">
            <a:srgbClr val="000000"/>
          </a:outerShdw>
        </a:effectLst>
        <a:sp3d z="152400" contourW="44450" prstMaterial="matte">
          <a:bevelT w="63500" h="63500" prst="artDeco"/>
          <a:contourClr>
            <a:srgbClr val="FFFFFF"/>
          </a:contourClr>
        </a:sp3d>
      </dgm:spPr>
      <dgm:t>
        <a:bodyPr/>
        <a:lstStyle/>
        <a:p>
          <a:r>
            <a:rPr lang="en-US" dirty="0" smtClean="0"/>
            <a:t>Competitor Knowledge</a:t>
          </a:r>
          <a:endParaRPr lang="en-US" dirty="0"/>
        </a:p>
      </dgm:t>
    </dgm:pt>
    <dgm:pt modelId="{E7EF2587-51C3-4747-BAF5-5A34E0121FB3}" type="parTrans" cxnId="{5534BB43-FEA5-467E-B35D-7DEE44DEBD36}">
      <dgm:prSet/>
      <dgm:spPr/>
      <dgm:t>
        <a:bodyPr/>
        <a:lstStyle/>
        <a:p>
          <a:endParaRPr lang="en-US"/>
        </a:p>
      </dgm:t>
    </dgm:pt>
    <dgm:pt modelId="{7076173D-C787-47E9-A3B6-1069CE99FF07}" type="sibTrans" cxnId="{5534BB43-FEA5-467E-B35D-7DEE44DEBD36}">
      <dgm:prSet/>
      <dgm:spPr/>
      <dgm:t>
        <a:bodyPr/>
        <a:lstStyle/>
        <a:p>
          <a:endParaRPr lang="en-US"/>
        </a:p>
      </dgm:t>
    </dgm:pt>
    <dgm:pt modelId="{10C8FFD3-726A-464A-9AB1-72F9AE0141F0}">
      <dgm:prSet phldrT="[Text]"/>
      <dgm:spPr>
        <a:ln>
          <a:noFill/>
        </a:ln>
        <a:effectLst>
          <a:outerShdw blurRad="107950" dist="12700" dir="5400000" algn="ctr">
            <a:srgbClr val="000000"/>
          </a:outerShdw>
        </a:effectLst>
        <a:sp3d z="152400" contourW="44450" prstMaterial="matte">
          <a:bevelT w="63500" h="63500" prst="artDeco"/>
          <a:contourClr>
            <a:srgbClr val="FFFFFF"/>
          </a:contourClr>
        </a:sp3d>
      </dgm:spPr>
      <dgm:t>
        <a:bodyPr/>
        <a:lstStyle/>
        <a:p>
          <a:r>
            <a:rPr lang="en-US" dirty="0" smtClean="0"/>
            <a:t>Self Knowledge</a:t>
          </a:r>
          <a:endParaRPr lang="en-US" dirty="0"/>
        </a:p>
      </dgm:t>
    </dgm:pt>
    <dgm:pt modelId="{F162E13E-0A7F-4171-941B-2520FFE3B394}" type="parTrans" cxnId="{C2BDC65D-BFBD-4E9F-BB59-6C83484FE1A6}">
      <dgm:prSet/>
      <dgm:spPr/>
      <dgm:t>
        <a:bodyPr/>
        <a:lstStyle/>
        <a:p>
          <a:endParaRPr lang="en-US"/>
        </a:p>
      </dgm:t>
    </dgm:pt>
    <dgm:pt modelId="{384362BE-D271-49B9-B16A-28C33A4FF332}" type="sibTrans" cxnId="{C2BDC65D-BFBD-4E9F-BB59-6C83484FE1A6}">
      <dgm:prSet/>
      <dgm:spPr/>
      <dgm:t>
        <a:bodyPr/>
        <a:lstStyle/>
        <a:p>
          <a:endParaRPr lang="en-US"/>
        </a:p>
      </dgm:t>
    </dgm:pt>
    <dgm:pt modelId="{43D96904-28EA-438A-AAB7-1C097ADD83EC}" type="pres">
      <dgm:prSet presAssocID="{293CB4DA-9200-46AD-885F-3CE070ABAD14}" presName="compositeShape" presStyleCnt="0">
        <dgm:presLayoutVars>
          <dgm:dir/>
          <dgm:resizeHandles/>
        </dgm:presLayoutVars>
      </dgm:prSet>
      <dgm:spPr/>
    </dgm:pt>
    <dgm:pt modelId="{87110985-CAB5-4D7C-8D4E-339D0BF8F761}" type="pres">
      <dgm:prSet presAssocID="{293CB4DA-9200-46AD-885F-3CE070ABAD14}" presName="pyramid" presStyleLbl="node1" presStyleIdx="0" presStyleCnt="1" custScaleX="133795" custScaleY="88301" custLinFactNeighborX="-10492" custLinFactNeighborY="-1104"/>
      <dgm:spPr>
        <a:blipFill rotWithShape="0">
          <a:blip xmlns:r="http://schemas.openxmlformats.org/officeDocument/2006/relationships" r:embed="rId1"/>
          <a:stretch>
            <a:fillRect/>
          </a:stretch>
        </a:blipFill>
        <a:ln>
          <a:noFill/>
        </a:ln>
        <a:effectLst>
          <a:outerShdw blurRad="107950" dist="12700" dir="5400000" algn="ctr">
            <a:srgbClr val="000000"/>
          </a:outerShdw>
        </a:effectLst>
        <a:sp3d contourW="44450" prstMaterial="matte">
          <a:bevelT w="63500" h="63500" prst="artDeco"/>
          <a:contourClr>
            <a:srgbClr val="FFFFFF"/>
          </a:contourClr>
        </a:sp3d>
      </dgm:spPr>
      <dgm:t>
        <a:bodyPr/>
        <a:lstStyle/>
        <a:p>
          <a:endParaRPr lang="en-US"/>
        </a:p>
      </dgm:t>
    </dgm:pt>
    <dgm:pt modelId="{1B0794EB-545D-4E25-988D-874EDAE54558}" type="pres">
      <dgm:prSet presAssocID="{293CB4DA-9200-46AD-885F-3CE070ABAD14}" presName="theList" presStyleCnt="0"/>
      <dgm:spPr>
        <a:ln>
          <a:noFill/>
        </a:ln>
        <a:effectLst>
          <a:outerShdw blurRad="107950" dist="12700" dir="5400000" algn="ctr">
            <a:srgbClr val="000000"/>
          </a:outerShdw>
        </a:effectLst>
        <a:sp3d contourW="44450" prstMaterial="matte">
          <a:bevelT w="63500" h="63500" prst="artDeco"/>
          <a:contourClr>
            <a:srgbClr val="FFFFFF"/>
          </a:contourClr>
        </a:sp3d>
      </dgm:spPr>
    </dgm:pt>
    <dgm:pt modelId="{6316CA68-51A9-44F7-B7E7-CB41E8971E34}" type="pres">
      <dgm:prSet presAssocID="{52326B07-CD09-4F67-9F22-833F8D32A0B9}" presName="aNode" presStyleLbl="fgAcc1" presStyleIdx="0" presStyleCnt="3" custScaleY="95856" custLinFactY="-31356" custLinFactNeighborX="-1504" custLinFactNeighborY="-100000">
        <dgm:presLayoutVars>
          <dgm:bulletEnabled val="1"/>
        </dgm:presLayoutVars>
      </dgm:prSet>
      <dgm:spPr/>
      <dgm:t>
        <a:bodyPr/>
        <a:lstStyle/>
        <a:p>
          <a:endParaRPr lang="en-US"/>
        </a:p>
      </dgm:t>
    </dgm:pt>
    <dgm:pt modelId="{5BACD170-C495-40EC-9189-28135A24E314}" type="pres">
      <dgm:prSet presAssocID="{52326B07-CD09-4F67-9F22-833F8D32A0B9}" presName="aSpace" presStyleCnt="0"/>
      <dgm:spPr>
        <a:ln>
          <a:noFill/>
        </a:ln>
        <a:effectLst>
          <a:outerShdw blurRad="107950" dist="12700" dir="5400000" algn="ctr">
            <a:srgbClr val="000000"/>
          </a:outerShdw>
        </a:effectLst>
        <a:sp3d contourW="44450" prstMaterial="matte">
          <a:bevelT w="63500" h="63500" prst="artDeco"/>
          <a:contourClr>
            <a:srgbClr val="FFFFFF"/>
          </a:contourClr>
        </a:sp3d>
      </dgm:spPr>
    </dgm:pt>
    <dgm:pt modelId="{1621D502-A7E6-481F-8B80-56CAECEC04EB}" type="pres">
      <dgm:prSet presAssocID="{A0885492-0F6D-47E7-A356-165D4D00F481}" presName="aNode" presStyleLbl="fgAcc1" presStyleIdx="1" presStyleCnt="3" custLinFactX="-52068" custLinFactY="100000" custLinFactNeighborX="-100000" custLinFactNeighborY="101993">
        <dgm:presLayoutVars>
          <dgm:bulletEnabled val="1"/>
        </dgm:presLayoutVars>
      </dgm:prSet>
      <dgm:spPr/>
      <dgm:t>
        <a:bodyPr/>
        <a:lstStyle/>
        <a:p>
          <a:endParaRPr lang="en-US"/>
        </a:p>
      </dgm:t>
    </dgm:pt>
    <dgm:pt modelId="{6B409960-925F-4A81-94CC-BF7FC6A1F5A2}" type="pres">
      <dgm:prSet presAssocID="{A0885492-0F6D-47E7-A356-165D4D00F481}" presName="aSpace" presStyleCnt="0"/>
      <dgm:spPr>
        <a:ln>
          <a:noFill/>
        </a:ln>
        <a:effectLst>
          <a:outerShdw blurRad="107950" dist="12700" dir="5400000" algn="ctr">
            <a:srgbClr val="000000"/>
          </a:outerShdw>
        </a:effectLst>
        <a:sp3d contourW="44450" prstMaterial="matte">
          <a:bevelT w="63500" h="63500" prst="artDeco"/>
          <a:contourClr>
            <a:srgbClr val="FFFFFF"/>
          </a:contourClr>
        </a:sp3d>
      </dgm:spPr>
    </dgm:pt>
    <dgm:pt modelId="{09BF2BFA-661D-49E4-86E2-BE6569864EC2}" type="pres">
      <dgm:prSet presAssocID="{10C8FFD3-726A-464A-9AB1-72F9AE0141F0}" presName="aNode" presStyleLbl="fgAcc1" presStyleIdx="2" presStyleCnt="3" custLinFactNeighborX="19852" custLinFactNeighborY="-10592">
        <dgm:presLayoutVars>
          <dgm:bulletEnabled val="1"/>
        </dgm:presLayoutVars>
      </dgm:prSet>
      <dgm:spPr/>
      <dgm:t>
        <a:bodyPr/>
        <a:lstStyle/>
        <a:p>
          <a:endParaRPr lang="en-US"/>
        </a:p>
      </dgm:t>
    </dgm:pt>
    <dgm:pt modelId="{73E0A476-5AAF-4D29-93B9-283ECBC8C0D4}" type="pres">
      <dgm:prSet presAssocID="{10C8FFD3-726A-464A-9AB1-72F9AE0141F0}" presName="aSpace" presStyleCnt="0"/>
      <dgm:spPr>
        <a:ln>
          <a:noFill/>
        </a:ln>
        <a:effectLst>
          <a:outerShdw blurRad="107950" dist="12700" dir="5400000" algn="ctr">
            <a:srgbClr val="000000"/>
          </a:outerShdw>
        </a:effectLst>
        <a:sp3d contourW="44450" prstMaterial="matte">
          <a:bevelT w="63500" h="63500" prst="artDeco"/>
          <a:contourClr>
            <a:srgbClr val="FFFFFF"/>
          </a:contourClr>
        </a:sp3d>
      </dgm:spPr>
    </dgm:pt>
  </dgm:ptLst>
  <dgm:cxnLst>
    <dgm:cxn modelId="{99822D40-ABE7-4F45-B882-5B76EA22DBD5}" type="presOf" srcId="{52326B07-CD09-4F67-9F22-833F8D32A0B9}" destId="{6316CA68-51A9-44F7-B7E7-CB41E8971E34}" srcOrd="0" destOrd="0" presId="urn:microsoft.com/office/officeart/2005/8/layout/pyramid2"/>
    <dgm:cxn modelId="{06E1F41D-40E7-48B2-BF48-667717992322}" type="presOf" srcId="{10C8FFD3-726A-464A-9AB1-72F9AE0141F0}" destId="{09BF2BFA-661D-49E4-86E2-BE6569864EC2}" srcOrd="0" destOrd="0" presId="urn:microsoft.com/office/officeart/2005/8/layout/pyramid2"/>
    <dgm:cxn modelId="{0154C510-9441-4824-8191-9D706E3B6B31}" type="presOf" srcId="{A0885492-0F6D-47E7-A356-165D4D00F481}" destId="{1621D502-A7E6-481F-8B80-56CAECEC04EB}" srcOrd="0" destOrd="0" presId="urn:microsoft.com/office/officeart/2005/8/layout/pyramid2"/>
    <dgm:cxn modelId="{5534BB43-FEA5-467E-B35D-7DEE44DEBD36}" srcId="{293CB4DA-9200-46AD-885F-3CE070ABAD14}" destId="{A0885492-0F6D-47E7-A356-165D4D00F481}" srcOrd="1" destOrd="0" parTransId="{E7EF2587-51C3-4747-BAF5-5A34E0121FB3}" sibTransId="{7076173D-C787-47E9-A3B6-1069CE99FF07}"/>
    <dgm:cxn modelId="{A571291B-344E-4151-8704-633A0C524306}" srcId="{293CB4DA-9200-46AD-885F-3CE070ABAD14}" destId="{52326B07-CD09-4F67-9F22-833F8D32A0B9}" srcOrd="0" destOrd="0" parTransId="{D3B69C39-4973-4D7E-B5C9-071B83C92ED6}" sibTransId="{4D259128-D1FD-4CE9-A39B-71D16ED29537}"/>
    <dgm:cxn modelId="{C2BDC65D-BFBD-4E9F-BB59-6C83484FE1A6}" srcId="{293CB4DA-9200-46AD-885F-3CE070ABAD14}" destId="{10C8FFD3-726A-464A-9AB1-72F9AE0141F0}" srcOrd="2" destOrd="0" parTransId="{F162E13E-0A7F-4171-941B-2520FFE3B394}" sibTransId="{384362BE-D271-49B9-B16A-28C33A4FF332}"/>
    <dgm:cxn modelId="{531E8702-B212-4936-A26D-D73D23360F2D}" type="presOf" srcId="{293CB4DA-9200-46AD-885F-3CE070ABAD14}" destId="{43D96904-28EA-438A-AAB7-1C097ADD83EC}" srcOrd="0" destOrd="0" presId="urn:microsoft.com/office/officeart/2005/8/layout/pyramid2"/>
    <dgm:cxn modelId="{550CEA60-BBDE-47B7-8364-914331EE1FFB}" type="presParOf" srcId="{43D96904-28EA-438A-AAB7-1C097ADD83EC}" destId="{87110985-CAB5-4D7C-8D4E-339D0BF8F761}" srcOrd="0" destOrd="0" presId="urn:microsoft.com/office/officeart/2005/8/layout/pyramid2"/>
    <dgm:cxn modelId="{B7CBE6B0-DE79-43C7-913A-C9ECDC4E0272}" type="presParOf" srcId="{43D96904-28EA-438A-AAB7-1C097ADD83EC}" destId="{1B0794EB-545D-4E25-988D-874EDAE54558}" srcOrd="1" destOrd="0" presId="urn:microsoft.com/office/officeart/2005/8/layout/pyramid2"/>
    <dgm:cxn modelId="{5BB15677-40D1-43D1-9BA2-D9720B03A4E6}" type="presParOf" srcId="{1B0794EB-545D-4E25-988D-874EDAE54558}" destId="{6316CA68-51A9-44F7-B7E7-CB41E8971E34}" srcOrd="0" destOrd="0" presId="urn:microsoft.com/office/officeart/2005/8/layout/pyramid2"/>
    <dgm:cxn modelId="{D8ACC4EC-FA21-449D-AE4F-46358E6BF7E0}" type="presParOf" srcId="{1B0794EB-545D-4E25-988D-874EDAE54558}" destId="{5BACD170-C495-40EC-9189-28135A24E314}" srcOrd="1" destOrd="0" presId="urn:microsoft.com/office/officeart/2005/8/layout/pyramid2"/>
    <dgm:cxn modelId="{BBF942D9-9588-42DE-BB55-DE570697113A}" type="presParOf" srcId="{1B0794EB-545D-4E25-988D-874EDAE54558}" destId="{1621D502-A7E6-481F-8B80-56CAECEC04EB}" srcOrd="2" destOrd="0" presId="urn:microsoft.com/office/officeart/2005/8/layout/pyramid2"/>
    <dgm:cxn modelId="{4DF66A09-020A-47A4-BDDF-28C9AFC56200}" type="presParOf" srcId="{1B0794EB-545D-4E25-988D-874EDAE54558}" destId="{6B409960-925F-4A81-94CC-BF7FC6A1F5A2}" srcOrd="3" destOrd="0" presId="urn:microsoft.com/office/officeart/2005/8/layout/pyramid2"/>
    <dgm:cxn modelId="{931638D8-653D-41D9-A9EF-BDD698EC8B7B}" type="presParOf" srcId="{1B0794EB-545D-4E25-988D-874EDAE54558}" destId="{09BF2BFA-661D-49E4-86E2-BE6569864EC2}" srcOrd="4" destOrd="0" presId="urn:microsoft.com/office/officeart/2005/8/layout/pyramid2"/>
    <dgm:cxn modelId="{99626376-B225-4215-A663-F674F23D4450}" type="presParOf" srcId="{1B0794EB-545D-4E25-988D-874EDAE54558}" destId="{73E0A476-5AAF-4D29-93B9-283ECBC8C0D4}" srcOrd="5" destOrd="0" presId="urn:microsoft.com/office/officeart/2005/8/layout/pyramid2"/>
  </dgm:cxnLst>
  <dgm:bg>
    <a:effectLst>
      <a:outerShdw blurRad="50800" dist="38100" dir="18900000" algn="bl" rotWithShape="0">
        <a:prstClr val="black">
          <a:alpha val="40000"/>
        </a:prstClr>
      </a:outerShdw>
    </a:effect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F924180-AF3E-409B-921B-C4A999A20068}" type="doc">
      <dgm:prSet loTypeId="urn:microsoft.com/office/officeart/2005/8/layout/vList2" loCatId="list" qsTypeId="urn:microsoft.com/office/officeart/2005/8/quickstyle/simple2" qsCatId="simple" csTypeId="urn:microsoft.com/office/officeart/2005/8/colors/accent1_2#2" csCatId="accent1" phldr="1"/>
      <dgm:spPr/>
      <dgm:t>
        <a:bodyPr/>
        <a:lstStyle/>
        <a:p>
          <a:endParaRPr lang="en-US"/>
        </a:p>
      </dgm:t>
    </dgm:pt>
    <dgm:pt modelId="{FB8AED0D-7D1B-41E0-B723-D5F58041BD73}">
      <dgm:prSet custT="1"/>
      <dgm:spPr/>
      <dgm:t>
        <a:bodyPr/>
        <a:lstStyle/>
        <a:p>
          <a:pPr rtl="0"/>
          <a:r>
            <a:rPr lang="en-US" sz="1400" smtClean="0">
              <a:solidFill>
                <a:schemeClr val="tx1"/>
              </a:solidFill>
            </a:rPr>
            <a:t>Who have you talked to?</a:t>
          </a:r>
          <a:endParaRPr lang="en-US" sz="1400" dirty="0">
            <a:solidFill>
              <a:schemeClr val="tx1"/>
            </a:solidFill>
          </a:endParaRPr>
        </a:p>
      </dgm:t>
    </dgm:pt>
    <dgm:pt modelId="{3EB17700-B5F7-480D-AB7D-D0B3B5405324}" type="parTrans" cxnId="{6ADAC2B7-717A-4FC2-9053-A2F741E3C438}">
      <dgm:prSet/>
      <dgm:spPr/>
      <dgm:t>
        <a:bodyPr/>
        <a:lstStyle/>
        <a:p>
          <a:endParaRPr lang="en-US">
            <a:solidFill>
              <a:schemeClr val="tx1"/>
            </a:solidFill>
          </a:endParaRPr>
        </a:p>
      </dgm:t>
    </dgm:pt>
    <dgm:pt modelId="{2BF979AD-C236-40FD-9F9F-BC38CA66B6EE}" type="sibTrans" cxnId="{6ADAC2B7-717A-4FC2-9053-A2F741E3C438}">
      <dgm:prSet/>
      <dgm:spPr/>
      <dgm:t>
        <a:bodyPr/>
        <a:lstStyle/>
        <a:p>
          <a:endParaRPr lang="en-US">
            <a:solidFill>
              <a:schemeClr val="tx1"/>
            </a:solidFill>
          </a:endParaRPr>
        </a:p>
      </dgm:t>
    </dgm:pt>
    <dgm:pt modelId="{39F5BC5D-F517-4696-8272-A0C494967230}">
      <dgm:prSet custT="1"/>
      <dgm:spPr/>
      <dgm:t>
        <a:bodyPr/>
        <a:lstStyle/>
        <a:p>
          <a:pPr rtl="0"/>
          <a:r>
            <a:rPr lang="en-US" sz="1400" smtClean="0">
              <a:solidFill>
                <a:schemeClr val="tx1"/>
              </a:solidFill>
            </a:rPr>
            <a:t>When and where did you talk to them?</a:t>
          </a:r>
          <a:endParaRPr lang="en-US" sz="1400" dirty="0">
            <a:solidFill>
              <a:schemeClr val="tx1"/>
            </a:solidFill>
          </a:endParaRPr>
        </a:p>
      </dgm:t>
    </dgm:pt>
    <dgm:pt modelId="{E62EB1FF-8C3F-4CF5-B513-1A094D52F62F}" type="parTrans" cxnId="{17424347-7827-49D6-8EFE-659191EA2031}">
      <dgm:prSet/>
      <dgm:spPr/>
      <dgm:t>
        <a:bodyPr/>
        <a:lstStyle/>
        <a:p>
          <a:endParaRPr lang="en-US">
            <a:solidFill>
              <a:schemeClr val="tx1"/>
            </a:solidFill>
          </a:endParaRPr>
        </a:p>
      </dgm:t>
    </dgm:pt>
    <dgm:pt modelId="{213B0FE3-B068-498D-93A5-114E7D0A2B09}" type="sibTrans" cxnId="{17424347-7827-49D6-8EFE-659191EA2031}">
      <dgm:prSet/>
      <dgm:spPr/>
      <dgm:t>
        <a:bodyPr/>
        <a:lstStyle/>
        <a:p>
          <a:endParaRPr lang="en-US">
            <a:solidFill>
              <a:schemeClr val="tx1"/>
            </a:solidFill>
          </a:endParaRPr>
        </a:p>
      </dgm:t>
    </dgm:pt>
    <dgm:pt modelId="{D6B03F3D-16EB-408F-875F-A944AC943DE4}">
      <dgm:prSet custT="1"/>
      <dgm:spPr/>
      <dgm:t>
        <a:bodyPr/>
        <a:lstStyle/>
        <a:p>
          <a:pPr rtl="0"/>
          <a:r>
            <a:rPr lang="en-US" sz="1400" smtClean="0">
              <a:solidFill>
                <a:schemeClr val="tx1"/>
              </a:solidFill>
            </a:rPr>
            <a:t>What did you learn?</a:t>
          </a:r>
          <a:endParaRPr lang="en-US" sz="1400" dirty="0">
            <a:solidFill>
              <a:schemeClr val="tx1"/>
            </a:solidFill>
          </a:endParaRPr>
        </a:p>
      </dgm:t>
    </dgm:pt>
    <dgm:pt modelId="{39C55929-3D32-4FCF-9ABF-01D7E6F5580F}" type="parTrans" cxnId="{3FA99372-C6F7-4C38-8A11-CD138B2F3173}">
      <dgm:prSet/>
      <dgm:spPr/>
      <dgm:t>
        <a:bodyPr/>
        <a:lstStyle/>
        <a:p>
          <a:endParaRPr lang="en-US">
            <a:solidFill>
              <a:schemeClr val="tx1"/>
            </a:solidFill>
          </a:endParaRPr>
        </a:p>
      </dgm:t>
    </dgm:pt>
    <dgm:pt modelId="{1BA93031-B730-4EA0-B8C3-45BB7158E340}" type="sibTrans" cxnId="{3FA99372-C6F7-4C38-8A11-CD138B2F3173}">
      <dgm:prSet/>
      <dgm:spPr/>
      <dgm:t>
        <a:bodyPr/>
        <a:lstStyle/>
        <a:p>
          <a:endParaRPr lang="en-US">
            <a:solidFill>
              <a:schemeClr val="tx1"/>
            </a:solidFill>
          </a:endParaRPr>
        </a:p>
      </dgm:t>
    </dgm:pt>
    <dgm:pt modelId="{E6BF859D-B3BE-44BA-95C5-0FA1AD9C32C5}">
      <dgm:prSet custT="1"/>
      <dgm:spPr/>
      <dgm:t>
        <a:bodyPr/>
        <a:lstStyle/>
        <a:p>
          <a:pPr rtl="0"/>
          <a:r>
            <a:rPr lang="en-US" sz="1400" smtClean="0">
              <a:solidFill>
                <a:schemeClr val="tx1"/>
              </a:solidFill>
            </a:rPr>
            <a:t>Have you read key customer documents?</a:t>
          </a:r>
          <a:endParaRPr lang="en-US" sz="1400" dirty="0">
            <a:solidFill>
              <a:schemeClr val="tx1"/>
            </a:solidFill>
          </a:endParaRPr>
        </a:p>
      </dgm:t>
    </dgm:pt>
    <dgm:pt modelId="{C4215E63-192F-4BA9-9DB6-F65C5703672F}" type="parTrans" cxnId="{12FFBC68-834A-4A5D-8809-D89D81C88818}">
      <dgm:prSet/>
      <dgm:spPr/>
      <dgm:t>
        <a:bodyPr/>
        <a:lstStyle/>
        <a:p>
          <a:endParaRPr lang="en-US">
            <a:solidFill>
              <a:schemeClr val="tx1"/>
            </a:solidFill>
          </a:endParaRPr>
        </a:p>
      </dgm:t>
    </dgm:pt>
    <dgm:pt modelId="{EA594516-3EA2-479F-8038-B6F79AD6E3C4}" type="sibTrans" cxnId="{12FFBC68-834A-4A5D-8809-D89D81C88818}">
      <dgm:prSet/>
      <dgm:spPr/>
      <dgm:t>
        <a:bodyPr/>
        <a:lstStyle/>
        <a:p>
          <a:endParaRPr lang="en-US">
            <a:solidFill>
              <a:schemeClr val="tx1"/>
            </a:solidFill>
          </a:endParaRPr>
        </a:p>
      </dgm:t>
    </dgm:pt>
    <dgm:pt modelId="{92863FFB-D593-4AB5-AEBF-696BB9838703}">
      <dgm:prSet custT="1"/>
      <dgm:spPr/>
      <dgm:t>
        <a:bodyPr/>
        <a:lstStyle/>
        <a:p>
          <a:pPr rtl="0"/>
          <a:r>
            <a:rPr lang="en-US" sz="1400" smtClean="0">
              <a:solidFill>
                <a:schemeClr val="tx1"/>
              </a:solidFill>
            </a:rPr>
            <a:t>What is their acquisition strategy? Can we shape it?</a:t>
          </a:r>
          <a:endParaRPr lang="en-US" sz="1400" dirty="0">
            <a:solidFill>
              <a:schemeClr val="tx1"/>
            </a:solidFill>
          </a:endParaRPr>
        </a:p>
      </dgm:t>
    </dgm:pt>
    <dgm:pt modelId="{4EE89C35-CD70-485C-A944-371858C01067}" type="parTrans" cxnId="{2EE523F2-C2D5-45D3-85F4-57DF77EBDD41}">
      <dgm:prSet/>
      <dgm:spPr/>
      <dgm:t>
        <a:bodyPr/>
        <a:lstStyle/>
        <a:p>
          <a:endParaRPr lang="en-US">
            <a:solidFill>
              <a:schemeClr val="tx1"/>
            </a:solidFill>
          </a:endParaRPr>
        </a:p>
      </dgm:t>
    </dgm:pt>
    <dgm:pt modelId="{BB31C980-4E8D-4809-BA83-CF185EE70C73}" type="sibTrans" cxnId="{2EE523F2-C2D5-45D3-85F4-57DF77EBDD41}">
      <dgm:prSet/>
      <dgm:spPr/>
      <dgm:t>
        <a:bodyPr/>
        <a:lstStyle/>
        <a:p>
          <a:endParaRPr lang="en-US">
            <a:solidFill>
              <a:schemeClr val="tx1"/>
            </a:solidFill>
          </a:endParaRPr>
        </a:p>
      </dgm:t>
    </dgm:pt>
    <dgm:pt modelId="{62989C8D-66FA-4B32-BA91-2381B1DD080B}">
      <dgm:prSet custT="1"/>
      <dgm:spPr/>
      <dgm:t>
        <a:bodyPr/>
        <a:lstStyle/>
        <a:p>
          <a:pPr rtl="0"/>
          <a:r>
            <a:rPr lang="en-US" sz="1400" smtClean="0">
              <a:solidFill>
                <a:schemeClr val="tx1"/>
              </a:solidFill>
            </a:rPr>
            <a:t>Who will be the decision makers?</a:t>
          </a:r>
          <a:endParaRPr lang="en-US" sz="1400" dirty="0">
            <a:solidFill>
              <a:schemeClr val="tx1"/>
            </a:solidFill>
          </a:endParaRPr>
        </a:p>
      </dgm:t>
    </dgm:pt>
    <dgm:pt modelId="{294C953E-6B9E-4132-8467-400CAA650CDF}" type="parTrans" cxnId="{3C58E908-A5E5-42F7-87EF-E77DA9E50507}">
      <dgm:prSet/>
      <dgm:spPr/>
      <dgm:t>
        <a:bodyPr/>
        <a:lstStyle/>
        <a:p>
          <a:endParaRPr lang="en-US">
            <a:solidFill>
              <a:schemeClr val="tx1"/>
            </a:solidFill>
          </a:endParaRPr>
        </a:p>
      </dgm:t>
    </dgm:pt>
    <dgm:pt modelId="{5D302853-D2AF-4495-BD9C-906896C2B204}" type="sibTrans" cxnId="{3C58E908-A5E5-42F7-87EF-E77DA9E50507}">
      <dgm:prSet/>
      <dgm:spPr/>
      <dgm:t>
        <a:bodyPr/>
        <a:lstStyle/>
        <a:p>
          <a:endParaRPr lang="en-US">
            <a:solidFill>
              <a:schemeClr val="tx1"/>
            </a:solidFill>
          </a:endParaRPr>
        </a:p>
      </dgm:t>
    </dgm:pt>
    <dgm:pt modelId="{8A5FE9B8-12B4-4164-BE70-C0706C109B7A}">
      <dgm:prSet custT="1"/>
      <dgm:spPr/>
      <dgm:t>
        <a:bodyPr/>
        <a:lstStyle/>
        <a:p>
          <a:pPr rtl="0"/>
          <a:r>
            <a:rPr lang="en-US" sz="1400" smtClean="0">
              <a:solidFill>
                <a:schemeClr val="tx1"/>
              </a:solidFill>
            </a:rPr>
            <a:t>What are the key issues the procurement will turn on?</a:t>
          </a:r>
          <a:endParaRPr lang="en-US" sz="1400" dirty="0">
            <a:solidFill>
              <a:schemeClr val="tx1"/>
            </a:solidFill>
          </a:endParaRPr>
        </a:p>
      </dgm:t>
    </dgm:pt>
    <dgm:pt modelId="{0E387DA3-B301-47E8-A173-6134536AC1D9}" type="parTrans" cxnId="{A5717DAA-0BE4-4D8D-975E-1F1BD77C9695}">
      <dgm:prSet/>
      <dgm:spPr/>
      <dgm:t>
        <a:bodyPr/>
        <a:lstStyle/>
        <a:p>
          <a:endParaRPr lang="en-US">
            <a:solidFill>
              <a:schemeClr val="tx1"/>
            </a:solidFill>
          </a:endParaRPr>
        </a:p>
      </dgm:t>
    </dgm:pt>
    <dgm:pt modelId="{BDC3F354-CA60-4B06-B7A8-DB3BB3DD7D6F}" type="sibTrans" cxnId="{A5717DAA-0BE4-4D8D-975E-1F1BD77C9695}">
      <dgm:prSet/>
      <dgm:spPr/>
      <dgm:t>
        <a:bodyPr/>
        <a:lstStyle/>
        <a:p>
          <a:endParaRPr lang="en-US">
            <a:solidFill>
              <a:schemeClr val="tx1"/>
            </a:solidFill>
          </a:endParaRPr>
        </a:p>
      </dgm:t>
    </dgm:pt>
    <dgm:pt modelId="{77BD9DF8-EFCC-4BE2-BDB0-5B7BCAFE9821}">
      <dgm:prSet custT="1"/>
      <dgm:spPr/>
      <dgm:t>
        <a:bodyPr/>
        <a:lstStyle/>
        <a:p>
          <a:pPr rtl="0"/>
          <a:r>
            <a:rPr lang="en-US" sz="1400" smtClean="0">
              <a:solidFill>
                <a:schemeClr val="tx1"/>
              </a:solidFill>
            </a:rPr>
            <a:t>What is our solution approach tied to their mission and issues?</a:t>
          </a:r>
          <a:endParaRPr lang="en-US" sz="1400" dirty="0">
            <a:solidFill>
              <a:schemeClr val="tx1"/>
            </a:solidFill>
          </a:endParaRPr>
        </a:p>
      </dgm:t>
    </dgm:pt>
    <dgm:pt modelId="{DEF43B2D-034B-4ED8-8E96-5C4F6DB29BBC}" type="parTrans" cxnId="{47866121-C17C-4D4A-AE51-869F9D0ADFCA}">
      <dgm:prSet/>
      <dgm:spPr/>
      <dgm:t>
        <a:bodyPr/>
        <a:lstStyle/>
        <a:p>
          <a:endParaRPr lang="en-US">
            <a:solidFill>
              <a:schemeClr val="tx1"/>
            </a:solidFill>
          </a:endParaRPr>
        </a:p>
      </dgm:t>
    </dgm:pt>
    <dgm:pt modelId="{3CF43359-C6CC-431D-900C-335BA7B79AEB}" type="sibTrans" cxnId="{47866121-C17C-4D4A-AE51-869F9D0ADFCA}">
      <dgm:prSet/>
      <dgm:spPr/>
      <dgm:t>
        <a:bodyPr/>
        <a:lstStyle/>
        <a:p>
          <a:endParaRPr lang="en-US">
            <a:solidFill>
              <a:schemeClr val="tx1"/>
            </a:solidFill>
          </a:endParaRPr>
        </a:p>
      </dgm:t>
    </dgm:pt>
    <dgm:pt modelId="{E9AF0E0B-B401-4EBB-866F-7715E89834DE}">
      <dgm:prSet custT="1"/>
      <dgm:spPr/>
      <dgm:t>
        <a:bodyPr/>
        <a:lstStyle/>
        <a:p>
          <a:pPr rtl="0"/>
          <a:r>
            <a:rPr lang="en-US" sz="1400" smtClean="0">
              <a:solidFill>
                <a:schemeClr val="tx1"/>
              </a:solidFill>
            </a:rPr>
            <a:t>What is the PTW? Can we get there?</a:t>
          </a:r>
          <a:endParaRPr lang="en-US" sz="1400" dirty="0">
            <a:solidFill>
              <a:schemeClr val="tx1"/>
            </a:solidFill>
          </a:endParaRPr>
        </a:p>
      </dgm:t>
    </dgm:pt>
    <dgm:pt modelId="{8536D043-15D1-4DA5-9CBB-3F1A0CB7B163}" type="parTrans" cxnId="{F7BA44E9-A56E-4A4C-9728-DD299AD1BB75}">
      <dgm:prSet/>
      <dgm:spPr/>
      <dgm:t>
        <a:bodyPr/>
        <a:lstStyle/>
        <a:p>
          <a:endParaRPr lang="en-US">
            <a:solidFill>
              <a:schemeClr val="tx1"/>
            </a:solidFill>
          </a:endParaRPr>
        </a:p>
      </dgm:t>
    </dgm:pt>
    <dgm:pt modelId="{DA6370B7-D77E-4E99-948B-D8AA57E3A822}" type="sibTrans" cxnId="{F7BA44E9-A56E-4A4C-9728-DD299AD1BB75}">
      <dgm:prSet/>
      <dgm:spPr/>
      <dgm:t>
        <a:bodyPr/>
        <a:lstStyle/>
        <a:p>
          <a:endParaRPr lang="en-US">
            <a:solidFill>
              <a:schemeClr val="tx1"/>
            </a:solidFill>
          </a:endParaRPr>
        </a:p>
      </dgm:t>
    </dgm:pt>
    <dgm:pt modelId="{560093FE-E574-4026-BF64-8054DA12E0FC}">
      <dgm:prSet custT="1"/>
      <dgm:spPr/>
      <dgm:t>
        <a:bodyPr/>
        <a:lstStyle/>
        <a:p>
          <a:pPr rtl="0"/>
          <a:r>
            <a:rPr lang="en-US" sz="1400" smtClean="0">
              <a:solidFill>
                <a:schemeClr val="tx1"/>
              </a:solidFill>
            </a:rPr>
            <a:t>Who is competing and what will their offer be?</a:t>
          </a:r>
          <a:endParaRPr lang="en-US" sz="1400" dirty="0">
            <a:solidFill>
              <a:schemeClr val="tx1"/>
            </a:solidFill>
          </a:endParaRPr>
        </a:p>
      </dgm:t>
    </dgm:pt>
    <dgm:pt modelId="{2351D3B7-9194-4897-9D23-5F6246AE645F}" type="parTrans" cxnId="{C54816AF-DCF2-44CA-944C-12BB3311810D}">
      <dgm:prSet/>
      <dgm:spPr/>
      <dgm:t>
        <a:bodyPr/>
        <a:lstStyle/>
        <a:p>
          <a:endParaRPr lang="en-US">
            <a:solidFill>
              <a:schemeClr val="tx1"/>
            </a:solidFill>
          </a:endParaRPr>
        </a:p>
      </dgm:t>
    </dgm:pt>
    <dgm:pt modelId="{F8671940-C55F-4781-9531-80C2CF609D58}" type="sibTrans" cxnId="{C54816AF-DCF2-44CA-944C-12BB3311810D}">
      <dgm:prSet/>
      <dgm:spPr/>
      <dgm:t>
        <a:bodyPr/>
        <a:lstStyle/>
        <a:p>
          <a:endParaRPr lang="en-US">
            <a:solidFill>
              <a:schemeClr val="tx1"/>
            </a:solidFill>
          </a:endParaRPr>
        </a:p>
      </dgm:t>
    </dgm:pt>
    <dgm:pt modelId="{A243A823-7E5A-4430-A5EF-A4C5F582AF83}">
      <dgm:prSet custT="1"/>
      <dgm:spPr/>
      <dgm:t>
        <a:bodyPr/>
        <a:lstStyle/>
        <a:p>
          <a:pPr rtl="0"/>
          <a:r>
            <a:rPr lang="en-US" sz="1400" smtClean="0">
              <a:solidFill>
                <a:schemeClr val="tx1"/>
              </a:solidFill>
            </a:rPr>
            <a:t>What will it cost to win?</a:t>
          </a:r>
          <a:endParaRPr lang="en-US" sz="1400" dirty="0">
            <a:solidFill>
              <a:schemeClr val="tx1"/>
            </a:solidFill>
          </a:endParaRPr>
        </a:p>
      </dgm:t>
    </dgm:pt>
    <dgm:pt modelId="{8653BE11-7F6C-4F3F-908B-2FB0166C1A5F}" type="parTrans" cxnId="{86A4EDD2-3C14-45F7-BC72-F48A78443820}">
      <dgm:prSet/>
      <dgm:spPr/>
      <dgm:t>
        <a:bodyPr/>
        <a:lstStyle/>
        <a:p>
          <a:endParaRPr lang="en-US">
            <a:solidFill>
              <a:schemeClr val="tx1"/>
            </a:solidFill>
          </a:endParaRPr>
        </a:p>
      </dgm:t>
    </dgm:pt>
    <dgm:pt modelId="{60243803-804E-493F-8DD8-1ABB13FBFBB3}" type="sibTrans" cxnId="{86A4EDD2-3C14-45F7-BC72-F48A78443820}">
      <dgm:prSet/>
      <dgm:spPr/>
      <dgm:t>
        <a:bodyPr/>
        <a:lstStyle/>
        <a:p>
          <a:endParaRPr lang="en-US">
            <a:solidFill>
              <a:schemeClr val="tx1"/>
            </a:solidFill>
          </a:endParaRPr>
        </a:p>
      </dgm:t>
    </dgm:pt>
    <dgm:pt modelId="{5C69C306-EB9A-4A70-9F70-25EAFBC54D7B}">
      <dgm:prSet custT="1"/>
      <dgm:spPr/>
      <dgm:t>
        <a:bodyPr/>
        <a:lstStyle/>
        <a:p>
          <a:pPr rtl="0"/>
          <a:r>
            <a:rPr lang="en-US" sz="1400" smtClean="0">
              <a:solidFill>
                <a:schemeClr val="tx1"/>
              </a:solidFill>
            </a:rPr>
            <a:t>Do we have the people to win?</a:t>
          </a:r>
          <a:endParaRPr lang="en-US" sz="1400" dirty="0">
            <a:solidFill>
              <a:schemeClr val="tx1"/>
            </a:solidFill>
          </a:endParaRPr>
        </a:p>
      </dgm:t>
    </dgm:pt>
    <dgm:pt modelId="{98C4B1DB-CF31-4244-B1E1-9127E23F0039}" type="parTrans" cxnId="{0E31F0FF-8BA2-42C9-BBF2-EA6CF0D7BD94}">
      <dgm:prSet/>
      <dgm:spPr/>
      <dgm:t>
        <a:bodyPr/>
        <a:lstStyle/>
        <a:p>
          <a:endParaRPr lang="en-US">
            <a:solidFill>
              <a:schemeClr val="tx1"/>
            </a:solidFill>
          </a:endParaRPr>
        </a:p>
      </dgm:t>
    </dgm:pt>
    <dgm:pt modelId="{5C9B2E4B-FBAD-44FC-B68B-D5AC904D6CB2}" type="sibTrans" cxnId="{0E31F0FF-8BA2-42C9-BBF2-EA6CF0D7BD94}">
      <dgm:prSet/>
      <dgm:spPr/>
      <dgm:t>
        <a:bodyPr/>
        <a:lstStyle/>
        <a:p>
          <a:endParaRPr lang="en-US">
            <a:solidFill>
              <a:schemeClr val="tx1"/>
            </a:solidFill>
          </a:endParaRPr>
        </a:p>
      </dgm:t>
    </dgm:pt>
    <dgm:pt modelId="{0D944186-5129-4505-8A9A-822FA413D3D5}">
      <dgm:prSet custT="1"/>
      <dgm:spPr/>
      <dgm:t>
        <a:bodyPr/>
        <a:lstStyle/>
        <a:p>
          <a:pPr rtl="0"/>
          <a:r>
            <a:rPr lang="en-US" sz="1400" smtClean="0">
              <a:solidFill>
                <a:schemeClr val="tx1"/>
              </a:solidFill>
            </a:rPr>
            <a:t>What are the 5 critical actions we have to take to improve Pwin?</a:t>
          </a:r>
          <a:endParaRPr lang="en-US" sz="1400" dirty="0">
            <a:solidFill>
              <a:schemeClr val="tx1"/>
            </a:solidFill>
          </a:endParaRPr>
        </a:p>
      </dgm:t>
    </dgm:pt>
    <dgm:pt modelId="{1D1F663A-75C4-4DF5-9087-94D14721BFDA}" type="parTrans" cxnId="{04575365-D070-4955-9BFA-13963CF9BCB8}">
      <dgm:prSet/>
      <dgm:spPr/>
      <dgm:t>
        <a:bodyPr/>
        <a:lstStyle/>
        <a:p>
          <a:endParaRPr lang="en-US">
            <a:solidFill>
              <a:schemeClr val="tx1"/>
            </a:solidFill>
          </a:endParaRPr>
        </a:p>
      </dgm:t>
    </dgm:pt>
    <dgm:pt modelId="{1943CBFD-D246-4DF3-A242-A545A850F796}" type="sibTrans" cxnId="{04575365-D070-4955-9BFA-13963CF9BCB8}">
      <dgm:prSet/>
      <dgm:spPr/>
      <dgm:t>
        <a:bodyPr/>
        <a:lstStyle/>
        <a:p>
          <a:endParaRPr lang="en-US">
            <a:solidFill>
              <a:schemeClr val="tx1"/>
            </a:solidFill>
          </a:endParaRPr>
        </a:p>
      </dgm:t>
    </dgm:pt>
    <dgm:pt modelId="{4C8AF902-2531-489B-A83D-9CC9AF236A95}" type="pres">
      <dgm:prSet presAssocID="{EF924180-AF3E-409B-921B-C4A999A20068}" presName="linear" presStyleCnt="0">
        <dgm:presLayoutVars>
          <dgm:animLvl val="lvl"/>
          <dgm:resizeHandles val="exact"/>
        </dgm:presLayoutVars>
      </dgm:prSet>
      <dgm:spPr/>
      <dgm:t>
        <a:bodyPr/>
        <a:lstStyle/>
        <a:p>
          <a:endParaRPr lang="en-US"/>
        </a:p>
      </dgm:t>
    </dgm:pt>
    <dgm:pt modelId="{0A1B7F06-8BCC-4CCF-A043-F034155038F9}" type="pres">
      <dgm:prSet presAssocID="{FB8AED0D-7D1B-41E0-B723-D5F58041BD73}" presName="parentText" presStyleLbl="node1" presStyleIdx="0" presStyleCnt="13">
        <dgm:presLayoutVars>
          <dgm:chMax val="0"/>
          <dgm:bulletEnabled val="1"/>
        </dgm:presLayoutVars>
      </dgm:prSet>
      <dgm:spPr/>
      <dgm:t>
        <a:bodyPr/>
        <a:lstStyle/>
        <a:p>
          <a:endParaRPr lang="en-US"/>
        </a:p>
      </dgm:t>
    </dgm:pt>
    <dgm:pt modelId="{A1F739E4-4C54-4706-B157-BE20F8AD53A6}" type="pres">
      <dgm:prSet presAssocID="{2BF979AD-C236-40FD-9F9F-BC38CA66B6EE}" presName="spacer" presStyleCnt="0"/>
      <dgm:spPr/>
      <dgm:t>
        <a:bodyPr/>
        <a:lstStyle/>
        <a:p>
          <a:endParaRPr lang="en-US"/>
        </a:p>
      </dgm:t>
    </dgm:pt>
    <dgm:pt modelId="{9D4A0EB1-FD09-44FB-AA0E-A9A0115CAB16}" type="pres">
      <dgm:prSet presAssocID="{39F5BC5D-F517-4696-8272-A0C494967230}" presName="parentText" presStyleLbl="node1" presStyleIdx="1" presStyleCnt="13">
        <dgm:presLayoutVars>
          <dgm:chMax val="0"/>
          <dgm:bulletEnabled val="1"/>
        </dgm:presLayoutVars>
      </dgm:prSet>
      <dgm:spPr/>
      <dgm:t>
        <a:bodyPr/>
        <a:lstStyle/>
        <a:p>
          <a:endParaRPr lang="en-US"/>
        </a:p>
      </dgm:t>
    </dgm:pt>
    <dgm:pt modelId="{F78A8B69-8E67-495A-AD32-7D42B8E1EBA2}" type="pres">
      <dgm:prSet presAssocID="{213B0FE3-B068-498D-93A5-114E7D0A2B09}" presName="spacer" presStyleCnt="0"/>
      <dgm:spPr/>
      <dgm:t>
        <a:bodyPr/>
        <a:lstStyle/>
        <a:p>
          <a:endParaRPr lang="en-US"/>
        </a:p>
      </dgm:t>
    </dgm:pt>
    <dgm:pt modelId="{DFC8517B-8DB3-4A68-8F48-076385B6BEDD}" type="pres">
      <dgm:prSet presAssocID="{D6B03F3D-16EB-408F-875F-A944AC943DE4}" presName="parentText" presStyleLbl="node1" presStyleIdx="2" presStyleCnt="13">
        <dgm:presLayoutVars>
          <dgm:chMax val="0"/>
          <dgm:bulletEnabled val="1"/>
        </dgm:presLayoutVars>
      </dgm:prSet>
      <dgm:spPr/>
      <dgm:t>
        <a:bodyPr/>
        <a:lstStyle/>
        <a:p>
          <a:endParaRPr lang="en-US"/>
        </a:p>
      </dgm:t>
    </dgm:pt>
    <dgm:pt modelId="{94E55BA2-D2D1-4C9B-AECF-3E1E8C7D6A54}" type="pres">
      <dgm:prSet presAssocID="{1BA93031-B730-4EA0-B8C3-45BB7158E340}" presName="spacer" presStyleCnt="0"/>
      <dgm:spPr/>
      <dgm:t>
        <a:bodyPr/>
        <a:lstStyle/>
        <a:p>
          <a:endParaRPr lang="en-US"/>
        </a:p>
      </dgm:t>
    </dgm:pt>
    <dgm:pt modelId="{F3ED5D1B-E47C-48F6-9E20-AD7EB7F8DAFF}" type="pres">
      <dgm:prSet presAssocID="{E6BF859D-B3BE-44BA-95C5-0FA1AD9C32C5}" presName="parentText" presStyleLbl="node1" presStyleIdx="3" presStyleCnt="13">
        <dgm:presLayoutVars>
          <dgm:chMax val="0"/>
          <dgm:bulletEnabled val="1"/>
        </dgm:presLayoutVars>
      </dgm:prSet>
      <dgm:spPr/>
      <dgm:t>
        <a:bodyPr/>
        <a:lstStyle/>
        <a:p>
          <a:endParaRPr lang="en-US"/>
        </a:p>
      </dgm:t>
    </dgm:pt>
    <dgm:pt modelId="{783F87DA-E30A-4E67-89F9-943C7973E216}" type="pres">
      <dgm:prSet presAssocID="{EA594516-3EA2-479F-8038-B6F79AD6E3C4}" presName="spacer" presStyleCnt="0"/>
      <dgm:spPr/>
      <dgm:t>
        <a:bodyPr/>
        <a:lstStyle/>
        <a:p>
          <a:endParaRPr lang="en-US"/>
        </a:p>
      </dgm:t>
    </dgm:pt>
    <dgm:pt modelId="{A2A24AA2-769E-4C40-8385-C7ED0467E5C4}" type="pres">
      <dgm:prSet presAssocID="{92863FFB-D593-4AB5-AEBF-696BB9838703}" presName="parentText" presStyleLbl="node1" presStyleIdx="4" presStyleCnt="13">
        <dgm:presLayoutVars>
          <dgm:chMax val="0"/>
          <dgm:bulletEnabled val="1"/>
        </dgm:presLayoutVars>
      </dgm:prSet>
      <dgm:spPr/>
      <dgm:t>
        <a:bodyPr/>
        <a:lstStyle/>
        <a:p>
          <a:endParaRPr lang="en-US"/>
        </a:p>
      </dgm:t>
    </dgm:pt>
    <dgm:pt modelId="{6C0889FD-09BE-4EB9-A491-ADAE2A948B1B}" type="pres">
      <dgm:prSet presAssocID="{BB31C980-4E8D-4809-BA83-CF185EE70C73}" presName="spacer" presStyleCnt="0"/>
      <dgm:spPr/>
      <dgm:t>
        <a:bodyPr/>
        <a:lstStyle/>
        <a:p>
          <a:endParaRPr lang="en-US"/>
        </a:p>
      </dgm:t>
    </dgm:pt>
    <dgm:pt modelId="{0DB395EA-8B65-4F40-91F9-9DB6F219CCC8}" type="pres">
      <dgm:prSet presAssocID="{62989C8D-66FA-4B32-BA91-2381B1DD080B}" presName="parentText" presStyleLbl="node1" presStyleIdx="5" presStyleCnt="13">
        <dgm:presLayoutVars>
          <dgm:chMax val="0"/>
          <dgm:bulletEnabled val="1"/>
        </dgm:presLayoutVars>
      </dgm:prSet>
      <dgm:spPr/>
      <dgm:t>
        <a:bodyPr/>
        <a:lstStyle/>
        <a:p>
          <a:endParaRPr lang="en-US"/>
        </a:p>
      </dgm:t>
    </dgm:pt>
    <dgm:pt modelId="{4DEBB462-6F44-4111-965A-77630225CCDC}" type="pres">
      <dgm:prSet presAssocID="{5D302853-D2AF-4495-BD9C-906896C2B204}" presName="spacer" presStyleCnt="0"/>
      <dgm:spPr/>
      <dgm:t>
        <a:bodyPr/>
        <a:lstStyle/>
        <a:p>
          <a:endParaRPr lang="en-US"/>
        </a:p>
      </dgm:t>
    </dgm:pt>
    <dgm:pt modelId="{55AFE116-42DF-4F55-B59F-C5DC3E984BB5}" type="pres">
      <dgm:prSet presAssocID="{8A5FE9B8-12B4-4164-BE70-C0706C109B7A}" presName="parentText" presStyleLbl="node1" presStyleIdx="6" presStyleCnt="13">
        <dgm:presLayoutVars>
          <dgm:chMax val="0"/>
          <dgm:bulletEnabled val="1"/>
        </dgm:presLayoutVars>
      </dgm:prSet>
      <dgm:spPr/>
      <dgm:t>
        <a:bodyPr/>
        <a:lstStyle/>
        <a:p>
          <a:endParaRPr lang="en-US"/>
        </a:p>
      </dgm:t>
    </dgm:pt>
    <dgm:pt modelId="{959E1B05-CC9C-48FC-AA31-DD74D9E52C9D}" type="pres">
      <dgm:prSet presAssocID="{BDC3F354-CA60-4B06-B7A8-DB3BB3DD7D6F}" presName="spacer" presStyleCnt="0"/>
      <dgm:spPr/>
      <dgm:t>
        <a:bodyPr/>
        <a:lstStyle/>
        <a:p>
          <a:endParaRPr lang="en-US"/>
        </a:p>
      </dgm:t>
    </dgm:pt>
    <dgm:pt modelId="{C95B3150-7DC3-4CDF-9A27-773C92BFF840}" type="pres">
      <dgm:prSet presAssocID="{0D944186-5129-4505-8A9A-822FA413D3D5}" presName="parentText" presStyleLbl="node1" presStyleIdx="7" presStyleCnt="13">
        <dgm:presLayoutVars>
          <dgm:chMax val="0"/>
          <dgm:bulletEnabled val="1"/>
        </dgm:presLayoutVars>
      </dgm:prSet>
      <dgm:spPr/>
      <dgm:t>
        <a:bodyPr/>
        <a:lstStyle/>
        <a:p>
          <a:endParaRPr lang="en-US"/>
        </a:p>
      </dgm:t>
    </dgm:pt>
    <dgm:pt modelId="{0B1E5228-1290-4D59-9A53-AE4B7AB1FC14}" type="pres">
      <dgm:prSet presAssocID="{1943CBFD-D246-4DF3-A242-A545A850F796}" presName="spacer" presStyleCnt="0"/>
      <dgm:spPr/>
      <dgm:t>
        <a:bodyPr/>
        <a:lstStyle/>
        <a:p>
          <a:endParaRPr lang="en-US"/>
        </a:p>
      </dgm:t>
    </dgm:pt>
    <dgm:pt modelId="{D2EC32D5-80C6-48BC-87CF-84EB34617EA2}" type="pres">
      <dgm:prSet presAssocID="{77BD9DF8-EFCC-4BE2-BDB0-5B7BCAFE9821}" presName="parentText" presStyleLbl="node1" presStyleIdx="8" presStyleCnt="13">
        <dgm:presLayoutVars>
          <dgm:chMax val="0"/>
          <dgm:bulletEnabled val="1"/>
        </dgm:presLayoutVars>
      </dgm:prSet>
      <dgm:spPr/>
      <dgm:t>
        <a:bodyPr/>
        <a:lstStyle/>
        <a:p>
          <a:endParaRPr lang="en-US"/>
        </a:p>
      </dgm:t>
    </dgm:pt>
    <dgm:pt modelId="{670C1D8A-D0C3-4D78-868E-BEBCDE2B9CCD}" type="pres">
      <dgm:prSet presAssocID="{3CF43359-C6CC-431D-900C-335BA7B79AEB}" presName="spacer" presStyleCnt="0"/>
      <dgm:spPr/>
      <dgm:t>
        <a:bodyPr/>
        <a:lstStyle/>
        <a:p>
          <a:endParaRPr lang="en-US"/>
        </a:p>
      </dgm:t>
    </dgm:pt>
    <dgm:pt modelId="{D0E4CA48-EF51-47B9-8B0F-6347BFD649AB}" type="pres">
      <dgm:prSet presAssocID="{E9AF0E0B-B401-4EBB-866F-7715E89834DE}" presName="parentText" presStyleLbl="node1" presStyleIdx="9" presStyleCnt="13">
        <dgm:presLayoutVars>
          <dgm:chMax val="0"/>
          <dgm:bulletEnabled val="1"/>
        </dgm:presLayoutVars>
      </dgm:prSet>
      <dgm:spPr/>
      <dgm:t>
        <a:bodyPr/>
        <a:lstStyle/>
        <a:p>
          <a:endParaRPr lang="en-US"/>
        </a:p>
      </dgm:t>
    </dgm:pt>
    <dgm:pt modelId="{3658477A-8B11-44C6-81EE-7125361B17FD}" type="pres">
      <dgm:prSet presAssocID="{DA6370B7-D77E-4E99-948B-D8AA57E3A822}" presName="spacer" presStyleCnt="0"/>
      <dgm:spPr/>
      <dgm:t>
        <a:bodyPr/>
        <a:lstStyle/>
        <a:p>
          <a:endParaRPr lang="en-US"/>
        </a:p>
      </dgm:t>
    </dgm:pt>
    <dgm:pt modelId="{19639FED-8D39-4606-BB32-646111F83ED6}" type="pres">
      <dgm:prSet presAssocID="{560093FE-E574-4026-BF64-8054DA12E0FC}" presName="parentText" presStyleLbl="node1" presStyleIdx="10" presStyleCnt="13">
        <dgm:presLayoutVars>
          <dgm:chMax val="0"/>
          <dgm:bulletEnabled val="1"/>
        </dgm:presLayoutVars>
      </dgm:prSet>
      <dgm:spPr/>
      <dgm:t>
        <a:bodyPr/>
        <a:lstStyle/>
        <a:p>
          <a:endParaRPr lang="en-US"/>
        </a:p>
      </dgm:t>
    </dgm:pt>
    <dgm:pt modelId="{EDF9F516-FDA0-4864-B9D3-B9C6861AA496}" type="pres">
      <dgm:prSet presAssocID="{F8671940-C55F-4781-9531-80C2CF609D58}" presName="spacer" presStyleCnt="0"/>
      <dgm:spPr/>
      <dgm:t>
        <a:bodyPr/>
        <a:lstStyle/>
        <a:p>
          <a:endParaRPr lang="en-US"/>
        </a:p>
      </dgm:t>
    </dgm:pt>
    <dgm:pt modelId="{944EAC98-F8AD-434D-A302-7108A6868009}" type="pres">
      <dgm:prSet presAssocID="{A243A823-7E5A-4430-A5EF-A4C5F582AF83}" presName="parentText" presStyleLbl="node1" presStyleIdx="11" presStyleCnt="13">
        <dgm:presLayoutVars>
          <dgm:chMax val="0"/>
          <dgm:bulletEnabled val="1"/>
        </dgm:presLayoutVars>
      </dgm:prSet>
      <dgm:spPr/>
      <dgm:t>
        <a:bodyPr/>
        <a:lstStyle/>
        <a:p>
          <a:endParaRPr lang="en-US"/>
        </a:p>
      </dgm:t>
    </dgm:pt>
    <dgm:pt modelId="{0290D0AE-466C-43B5-B16C-293439F63371}" type="pres">
      <dgm:prSet presAssocID="{60243803-804E-493F-8DD8-1ABB13FBFBB3}" presName="spacer" presStyleCnt="0"/>
      <dgm:spPr/>
      <dgm:t>
        <a:bodyPr/>
        <a:lstStyle/>
        <a:p>
          <a:endParaRPr lang="en-US"/>
        </a:p>
      </dgm:t>
    </dgm:pt>
    <dgm:pt modelId="{ECC21B6A-2527-41A9-9768-9FF8FF3C7D7F}" type="pres">
      <dgm:prSet presAssocID="{5C69C306-EB9A-4A70-9F70-25EAFBC54D7B}" presName="parentText" presStyleLbl="node1" presStyleIdx="12" presStyleCnt="13">
        <dgm:presLayoutVars>
          <dgm:chMax val="0"/>
          <dgm:bulletEnabled val="1"/>
        </dgm:presLayoutVars>
      </dgm:prSet>
      <dgm:spPr/>
      <dgm:t>
        <a:bodyPr/>
        <a:lstStyle/>
        <a:p>
          <a:endParaRPr lang="en-US"/>
        </a:p>
      </dgm:t>
    </dgm:pt>
  </dgm:ptLst>
  <dgm:cxnLst>
    <dgm:cxn modelId="{17424347-7827-49D6-8EFE-659191EA2031}" srcId="{EF924180-AF3E-409B-921B-C4A999A20068}" destId="{39F5BC5D-F517-4696-8272-A0C494967230}" srcOrd="1" destOrd="0" parTransId="{E62EB1FF-8C3F-4CF5-B513-1A094D52F62F}" sibTransId="{213B0FE3-B068-498D-93A5-114E7D0A2B09}"/>
    <dgm:cxn modelId="{47866121-C17C-4D4A-AE51-869F9D0ADFCA}" srcId="{EF924180-AF3E-409B-921B-C4A999A20068}" destId="{77BD9DF8-EFCC-4BE2-BDB0-5B7BCAFE9821}" srcOrd="8" destOrd="0" parTransId="{DEF43B2D-034B-4ED8-8E96-5C4F6DB29BBC}" sibTransId="{3CF43359-C6CC-431D-900C-335BA7B79AEB}"/>
    <dgm:cxn modelId="{8621BB1A-96CC-472B-9E93-D664B86A6AF8}" type="presOf" srcId="{8A5FE9B8-12B4-4164-BE70-C0706C109B7A}" destId="{55AFE116-42DF-4F55-B59F-C5DC3E984BB5}" srcOrd="0" destOrd="0" presId="urn:microsoft.com/office/officeart/2005/8/layout/vList2"/>
    <dgm:cxn modelId="{04575365-D070-4955-9BFA-13963CF9BCB8}" srcId="{EF924180-AF3E-409B-921B-C4A999A20068}" destId="{0D944186-5129-4505-8A9A-822FA413D3D5}" srcOrd="7" destOrd="0" parTransId="{1D1F663A-75C4-4DF5-9087-94D14721BFDA}" sibTransId="{1943CBFD-D246-4DF3-A242-A545A850F796}"/>
    <dgm:cxn modelId="{15138355-34EE-4E4B-8362-8451EE41508F}" type="presOf" srcId="{D6B03F3D-16EB-408F-875F-A944AC943DE4}" destId="{DFC8517B-8DB3-4A68-8F48-076385B6BEDD}" srcOrd="0" destOrd="0" presId="urn:microsoft.com/office/officeart/2005/8/layout/vList2"/>
    <dgm:cxn modelId="{0E31F0FF-8BA2-42C9-BBF2-EA6CF0D7BD94}" srcId="{EF924180-AF3E-409B-921B-C4A999A20068}" destId="{5C69C306-EB9A-4A70-9F70-25EAFBC54D7B}" srcOrd="12" destOrd="0" parTransId="{98C4B1DB-CF31-4244-B1E1-9127E23F0039}" sibTransId="{5C9B2E4B-FBAD-44FC-B68B-D5AC904D6CB2}"/>
    <dgm:cxn modelId="{F06F683E-1D53-4EF7-A59E-AE15928E6395}" type="presOf" srcId="{EF924180-AF3E-409B-921B-C4A999A20068}" destId="{4C8AF902-2531-489B-A83D-9CC9AF236A95}" srcOrd="0" destOrd="0" presId="urn:microsoft.com/office/officeart/2005/8/layout/vList2"/>
    <dgm:cxn modelId="{73652C4F-F083-407D-8D51-C78CB58CA1B5}" type="presOf" srcId="{FB8AED0D-7D1B-41E0-B723-D5F58041BD73}" destId="{0A1B7F06-8BCC-4CCF-A043-F034155038F9}" srcOrd="0" destOrd="0" presId="urn:microsoft.com/office/officeart/2005/8/layout/vList2"/>
    <dgm:cxn modelId="{A5717DAA-0BE4-4D8D-975E-1F1BD77C9695}" srcId="{EF924180-AF3E-409B-921B-C4A999A20068}" destId="{8A5FE9B8-12B4-4164-BE70-C0706C109B7A}" srcOrd="6" destOrd="0" parTransId="{0E387DA3-B301-47E8-A173-6134536AC1D9}" sibTransId="{BDC3F354-CA60-4B06-B7A8-DB3BB3DD7D6F}"/>
    <dgm:cxn modelId="{86A4EDD2-3C14-45F7-BC72-F48A78443820}" srcId="{EF924180-AF3E-409B-921B-C4A999A20068}" destId="{A243A823-7E5A-4430-A5EF-A4C5F582AF83}" srcOrd="11" destOrd="0" parTransId="{8653BE11-7F6C-4F3F-908B-2FB0166C1A5F}" sibTransId="{60243803-804E-493F-8DD8-1ABB13FBFBB3}"/>
    <dgm:cxn modelId="{A0E2B094-D663-4632-9592-5779894D7B16}" type="presOf" srcId="{E9AF0E0B-B401-4EBB-866F-7715E89834DE}" destId="{D0E4CA48-EF51-47B9-8B0F-6347BFD649AB}" srcOrd="0" destOrd="0" presId="urn:microsoft.com/office/officeart/2005/8/layout/vList2"/>
    <dgm:cxn modelId="{3C58E908-A5E5-42F7-87EF-E77DA9E50507}" srcId="{EF924180-AF3E-409B-921B-C4A999A20068}" destId="{62989C8D-66FA-4B32-BA91-2381B1DD080B}" srcOrd="5" destOrd="0" parTransId="{294C953E-6B9E-4132-8467-400CAA650CDF}" sibTransId="{5D302853-D2AF-4495-BD9C-906896C2B204}"/>
    <dgm:cxn modelId="{31F2EA89-CC06-4FDB-BDF6-BC7A30149D5E}" type="presOf" srcId="{62989C8D-66FA-4B32-BA91-2381B1DD080B}" destId="{0DB395EA-8B65-4F40-91F9-9DB6F219CCC8}" srcOrd="0" destOrd="0" presId="urn:microsoft.com/office/officeart/2005/8/layout/vList2"/>
    <dgm:cxn modelId="{C54816AF-DCF2-44CA-944C-12BB3311810D}" srcId="{EF924180-AF3E-409B-921B-C4A999A20068}" destId="{560093FE-E574-4026-BF64-8054DA12E0FC}" srcOrd="10" destOrd="0" parTransId="{2351D3B7-9194-4897-9D23-5F6246AE645F}" sibTransId="{F8671940-C55F-4781-9531-80C2CF609D58}"/>
    <dgm:cxn modelId="{B165DE94-A2C1-434A-A2CF-7A886A9C5561}" type="presOf" srcId="{92863FFB-D593-4AB5-AEBF-696BB9838703}" destId="{A2A24AA2-769E-4C40-8385-C7ED0467E5C4}" srcOrd="0" destOrd="0" presId="urn:microsoft.com/office/officeart/2005/8/layout/vList2"/>
    <dgm:cxn modelId="{7BAD445F-DE17-49D5-B237-F4AD330D0A12}" type="presOf" srcId="{560093FE-E574-4026-BF64-8054DA12E0FC}" destId="{19639FED-8D39-4606-BB32-646111F83ED6}" srcOrd="0" destOrd="0" presId="urn:microsoft.com/office/officeart/2005/8/layout/vList2"/>
    <dgm:cxn modelId="{F7BA44E9-A56E-4A4C-9728-DD299AD1BB75}" srcId="{EF924180-AF3E-409B-921B-C4A999A20068}" destId="{E9AF0E0B-B401-4EBB-866F-7715E89834DE}" srcOrd="9" destOrd="0" parTransId="{8536D043-15D1-4DA5-9CBB-3F1A0CB7B163}" sibTransId="{DA6370B7-D77E-4E99-948B-D8AA57E3A822}"/>
    <dgm:cxn modelId="{E2C3ECCE-70D7-4972-88DF-DC80AD535575}" type="presOf" srcId="{A243A823-7E5A-4430-A5EF-A4C5F582AF83}" destId="{944EAC98-F8AD-434D-A302-7108A6868009}" srcOrd="0" destOrd="0" presId="urn:microsoft.com/office/officeart/2005/8/layout/vList2"/>
    <dgm:cxn modelId="{6ADAC2B7-717A-4FC2-9053-A2F741E3C438}" srcId="{EF924180-AF3E-409B-921B-C4A999A20068}" destId="{FB8AED0D-7D1B-41E0-B723-D5F58041BD73}" srcOrd="0" destOrd="0" parTransId="{3EB17700-B5F7-480D-AB7D-D0B3B5405324}" sibTransId="{2BF979AD-C236-40FD-9F9F-BC38CA66B6EE}"/>
    <dgm:cxn modelId="{687221EB-F5B0-4D8D-9E4D-7DE89482EBF5}" type="presOf" srcId="{0D944186-5129-4505-8A9A-822FA413D3D5}" destId="{C95B3150-7DC3-4CDF-9A27-773C92BFF840}" srcOrd="0" destOrd="0" presId="urn:microsoft.com/office/officeart/2005/8/layout/vList2"/>
    <dgm:cxn modelId="{CE053778-6231-405E-A6DA-27C285C3046E}" type="presOf" srcId="{E6BF859D-B3BE-44BA-95C5-0FA1AD9C32C5}" destId="{F3ED5D1B-E47C-48F6-9E20-AD7EB7F8DAFF}" srcOrd="0" destOrd="0" presId="urn:microsoft.com/office/officeart/2005/8/layout/vList2"/>
    <dgm:cxn modelId="{2EE523F2-C2D5-45D3-85F4-57DF77EBDD41}" srcId="{EF924180-AF3E-409B-921B-C4A999A20068}" destId="{92863FFB-D593-4AB5-AEBF-696BB9838703}" srcOrd="4" destOrd="0" parTransId="{4EE89C35-CD70-485C-A944-371858C01067}" sibTransId="{BB31C980-4E8D-4809-BA83-CF185EE70C73}"/>
    <dgm:cxn modelId="{D596BFA6-13DB-4426-8B67-C7C2FD9DD10A}" type="presOf" srcId="{5C69C306-EB9A-4A70-9F70-25EAFBC54D7B}" destId="{ECC21B6A-2527-41A9-9768-9FF8FF3C7D7F}" srcOrd="0" destOrd="0" presId="urn:microsoft.com/office/officeart/2005/8/layout/vList2"/>
    <dgm:cxn modelId="{0B75F6DD-C7F1-4BA7-828F-A9EC75BF1913}" type="presOf" srcId="{77BD9DF8-EFCC-4BE2-BDB0-5B7BCAFE9821}" destId="{D2EC32D5-80C6-48BC-87CF-84EB34617EA2}" srcOrd="0" destOrd="0" presId="urn:microsoft.com/office/officeart/2005/8/layout/vList2"/>
    <dgm:cxn modelId="{3FA99372-C6F7-4C38-8A11-CD138B2F3173}" srcId="{EF924180-AF3E-409B-921B-C4A999A20068}" destId="{D6B03F3D-16EB-408F-875F-A944AC943DE4}" srcOrd="2" destOrd="0" parTransId="{39C55929-3D32-4FCF-9ABF-01D7E6F5580F}" sibTransId="{1BA93031-B730-4EA0-B8C3-45BB7158E340}"/>
    <dgm:cxn modelId="{0CEA6EF0-DA13-42E6-8502-259896B070E4}" type="presOf" srcId="{39F5BC5D-F517-4696-8272-A0C494967230}" destId="{9D4A0EB1-FD09-44FB-AA0E-A9A0115CAB16}" srcOrd="0" destOrd="0" presId="urn:microsoft.com/office/officeart/2005/8/layout/vList2"/>
    <dgm:cxn modelId="{12FFBC68-834A-4A5D-8809-D89D81C88818}" srcId="{EF924180-AF3E-409B-921B-C4A999A20068}" destId="{E6BF859D-B3BE-44BA-95C5-0FA1AD9C32C5}" srcOrd="3" destOrd="0" parTransId="{C4215E63-192F-4BA9-9DB6-F65C5703672F}" sibTransId="{EA594516-3EA2-479F-8038-B6F79AD6E3C4}"/>
    <dgm:cxn modelId="{009F391F-AC5C-412D-BCEE-4F4E427BC480}" type="presParOf" srcId="{4C8AF902-2531-489B-A83D-9CC9AF236A95}" destId="{0A1B7F06-8BCC-4CCF-A043-F034155038F9}" srcOrd="0" destOrd="0" presId="urn:microsoft.com/office/officeart/2005/8/layout/vList2"/>
    <dgm:cxn modelId="{D72F6824-E804-45BD-9C10-362C2684BB79}" type="presParOf" srcId="{4C8AF902-2531-489B-A83D-9CC9AF236A95}" destId="{A1F739E4-4C54-4706-B157-BE20F8AD53A6}" srcOrd="1" destOrd="0" presId="urn:microsoft.com/office/officeart/2005/8/layout/vList2"/>
    <dgm:cxn modelId="{575D3FFA-E4F5-476D-B527-7CD9785D0B0C}" type="presParOf" srcId="{4C8AF902-2531-489B-A83D-9CC9AF236A95}" destId="{9D4A0EB1-FD09-44FB-AA0E-A9A0115CAB16}" srcOrd="2" destOrd="0" presId="urn:microsoft.com/office/officeart/2005/8/layout/vList2"/>
    <dgm:cxn modelId="{94008268-2547-4820-9F36-550E66E1F958}" type="presParOf" srcId="{4C8AF902-2531-489B-A83D-9CC9AF236A95}" destId="{F78A8B69-8E67-495A-AD32-7D42B8E1EBA2}" srcOrd="3" destOrd="0" presId="urn:microsoft.com/office/officeart/2005/8/layout/vList2"/>
    <dgm:cxn modelId="{06DB0DD8-542C-4F88-A5C6-1926506AFA50}" type="presParOf" srcId="{4C8AF902-2531-489B-A83D-9CC9AF236A95}" destId="{DFC8517B-8DB3-4A68-8F48-076385B6BEDD}" srcOrd="4" destOrd="0" presId="urn:microsoft.com/office/officeart/2005/8/layout/vList2"/>
    <dgm:cxn modelId="{53E979F5-2984-40F9-B2D7-C4D6FFD64D51}" type="presParOf" srcId="{4C8AF902-2531-489B-A83D-9CC9AF236A95}" destId="{94E55BA2-D2D1-4C9B-AECF-3E1E8C7D6A54}" srcOrd="5" destOrd="0" presId="urn:microsoft.com/office/officeart/2005/8/layout/vList2"/>
    <dgm:cxn modelId="{DD3BA520-DA8F-4822-A568-DECB33761B18}" type="presParOf" srcId="{4C8AF902-2531-489B-A83D-9CC9AF236A95}" destId="{F3ED5D1B-E47C-48F6-9E20-AD7EB7F8DAFF}" srcOrd="6" destOrd="0" presId="urn:microsoft.com/office/officeart/2005/8/layout/vList2"/>
    <dgm:cxn modelId="{E9D1E814-D32B-4917-BA30-82D586F2DB3D}" type="presParOf" srcId="{4C8AF902-2531-489B-A83D-9CC9AF236A95}" destId="{783F87DA-E30A-4E67-89F9-943C7973E216}" srcOrd="7" destOrd="0" presId="urn:microsoft.com/office/officeart/2005/8/layout/vList2"/>
    <dgm:cxn modelId="{B2977FDB-531A-43AA-937D-C2987B9D33ED}" type="presParOf" srcId="{4C8AF902-2531-489B-A83D-9CC9AF236A95}" destId="{A2A24AA2-769E-4C40-8385-C7ED0467E5C4}" srcOrd="8" destOrd="0" presId="urn:microsoft.com/office/officeart/2005/8/layout/vList2"/>
    <dgm:cxn modelId="{5E5E729F-05CA-4BED-AA50-743D57C0B00A}" type="presParOf" srcId="{4C8AF902-2531-489B-A83D-9CC9AF236A95}" destId="{6C0889FD-09BE-4EB9-A491-ADAE2A948B1B}" srcOrd="9" destOrd="0" presId="urn:microsoft.com/office/officeart/2005/8/layout/vList2"/>
    <dgm:cxn modelId="{CB3CFB60-DC76-4F0A-B2E8-FAA9CF204F4A}" type="presParOf" srcId="{4C8AF902-2531-489B-A83D-9CC9AF236A95}" destId="{0DB395EA-8B65-4F40-91F9-9DB6F219CCC8}" srcOrd="10" destOrd="0" presId="urn:microsoft.com/office/officeart/2005/8/layout/vList2"/>
    <dgm:cxn modelId="{1B82C304-423B-433D-889C-E3A0AB6A5485}" type="presParOf" srcId="{4C8AF902-2531-489B-A83D-9CC9AF236A95}" destId="{4DEBB462-6F44-4111-965A-77630225CCDC}" srcOrd="11" destOrd="0" presId="urn:microsoft.com/office/officeart/2005/8/layout/vList2"/>
    <dgm:cxn modelId="{B78C863A-F226-4283-A73A-78FD2D7D0785}" type="presParOf" srcId="{4C8AF902-2531-489B-A83D-9CC9AF236A95}" destId="{55AFE116-42DF-4F55-B59F-C5DC3E984BB5}" srcOrd="12" destOrd="0" presId="urn:microsoft.com/office/officeart/2005/8/layout/vList2"/>
    <dgm:cxn modelId="{80243241-FED5-4BE5-9521-2946C41490B6}" type="presParOf" srcId="{4C8AF902-2531-489B-A83D-9CC9AF236A95}" destId="{959E1B05-CC9C-48FC-AA31-DD74D9E52C9D}" srcOrd="13" destOrd="0" presId="urn:microsoft.com/office/officeart/2005/8/layout/vList2"/>
    <dgm:cxn modelId="{87873961-2A9E-4D5C-A2D7-8C3BE47E6F1A}" type="presParOf" srcId="{4C8AF902-2531-489B-A83D-9CC9AF236A95}" destId="{C95B3150-7DC3-4CDF-9A27-773C92BFF840}" srcOrd="14" destOrd="0" presId="urn:microsoft.com/office/officeart/2005/8/layout/vList2"/>
    <dgm:cxn modelId="{948EF700-F2BE-46F2-849C-F34F7915389D}" type="presParOf" srcId="{4C8AF902-2531-489B-A83D-9CC9AF236A95}" destId="{0B1E5228-1290-4D59-9A53-AE4B7AB1FC14}" srcOrd="15" destOrd="0" presId="urn:microsoft.com/office/officeart/2005/8/layout/vList2"/>
    <dgm:cxn modelId="{B5E16AAD-D2C4-410A-B5A0-C7FFFC85CBA8}" type="presParOf" srcId="{4C8AF902-2531-489B-A83D-9CC9AF236A95}" destId="{D2EC32D5-80C6-48BC-87CF-84EB34617EA2}" srcOrd="16" destOrd="0" presId="urn:microsoft.com/office/officeart/2005/8/layout/vList2"/>
    <dgm:cxn modelId="{8862A154-4028-4535-95F6-5681DD6E9132}" type="presParOf" srcId="{4C8AF902-2531-489B-A83D-9CC9AF236A95}" destId="{670C1D8A-D0C3-4D78-868E-BEBCDE2B9CCD}" srcOrd="17" destOrd="0" presId="urn:microsoft.com/office/officeart/2005/8/layout/vList2"/>
    <dgm:cxn modelId="{54584A72-80A0-4DC2-A8F5-BCFA2C71CDB0}" type="presParOf" srcId="{4C8AF902-2531-489B-A83D-9CC9AF236A95}" destId="{D0E4CA48-EF51-47B9-8B0F-6347BFD649AB}" srcOrd="18" destOrd="0" presId="urn:microsoft.com/office/officeart/2005/8/layout/vList2"/>
    <dgm:cxn modelId="{DD8C12E7-EA58-4FB1-B221-ACA50788109D}" type="presParOf" srcId="{4C8AF902-2531-489B-A83D-9CC9AF236A95}" destId="{3658477A-8B11-44C6-81EE-7125361B17FD}" srcOrd="19" destOrd="0" presId="urn:microsoft.com/office/officeart/2005/8/layout/vList2"/>
    <dgm:cxn modelId="{B9D8DC4C-D4BF-45F7-976E-296A9165CB2A}" type="presParOf" srcId="{4C8AF902-2531-489B-A83D-9CC9AF236A95}" destId="{19639FED-8D39-4606-BB32-646111F83ED6}" srcOrd="20" destOrd="0" presId="urn:microsoft.com/office/officeart/2005/8/layout/vList2"/>
    <dgm:cxn modelId="{FA3E6C71-9817-40D1-8B93-05F31CA9C14A}" type="presParOf" srcId="{4C8AF902-2531-489B-A83D-9CC9AF236A95}" destId="{EDF9F516-FDA0-4864-B9D3-B9C6861AA496}" srcOrd="21" destOrd="0" presId="urn:microsoft.com/office/officeart/2005/8/layout/vList2"/>
    <dgm:cxn modelId="{6571B451-A0BC-4832-85C4-D8CBFE52F48C}" type="presParOf" srcId="{4C8AF902-2531-489B-A83D-9CC9AF236A95}" destId="{944EAC98-F8AD-434D-A302-7108A6868009}" srcOrd="22" destOrd="0" presId="urn:microsoft.com/office/officeart/2005/8/layout/vList2"/>
    <dgm:cxn modelId="{CD6B2057-FB1B-4029-BAFE-DF80935B9113}" type="presParOf" srcId="{4C8AF902-2531-489B-A83D-9CC9AF236A95}" destId="{0290D0AE-466C-43B5-B16C-293439F63371}" srcOrd="23" destOrd="0" presId="urn:microsoft.com/office/officeart/2005/8/layout/vList2"/>
    <dgm:cxn modelId="{5BCB257D-A264-4987-B19B-39FC38F83763}" type="presParOf" srcId="{4C8AF902-2531-489B-A83D-9CC9AF236A95}" destId="{ECC21B6A-2527-41A9-9768-9FF8FF3C7D7F}" srcOrd="24"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9A66E15-3C1E-4DBB-96DE-41B3CF1CA0FE}" type="doc">
      <dgm:prSet loTypeId="urn:microsoft.com/office/officeart/2005/8/layout/process1" loCatId="process" qsTypeId="urn:microsoft.com/office/officeart/2005/8/quickstyle/simple1#1" qsCatId="simple" csTypeId="urn:microsoft.com/office/officeart/2005/8/colors/accent1_2#3" csCatId="accent1" phldr="1"/>
      <dgm:spPr/>
    </dgm:pt>
    <dgm:pt modelId="{17AF1853-DBC4-4AFD-9D55-3D6C5063F465}">
      <dgm:prSet phldrT="[Text]" custT="1"/>
      <dgm:spPr>
        <a:solidFill>
          <a:schemeClr val="tx2"/>
        </a:solidFill>
      </dgm:spPr>
      <dgm:t>
        <a:bodyPr/>
        <a:lstStyle/>
        <a:p>
          <a:r>
            <a:rPr lang="en-US" sz="1200" dirty="0" smtClean="0"/>
            <a:t>Know Mission, Vision, Objectives</a:t>
          </a:r>
          <a:endParaRPr lang="en-US" sz="1200" dirty="0"/>
        </a:p>
      </dgm:t>
    </dgm:pt>
    <dgm:pt modelId="{0C170DDA-CCD6-473A-BFCF-D5B3615F0076}" type="parTrans" cxnId="{C4A85F0A-0BDB-4738-B3FF-6E00196C220D}">
      <dgm:prSet/>
      <dgm:spPr/>
      <dgm:t>
        <a:bodyPr/>
        <a:lstStyle/>
        <a:p>
          <a:endParaRPr lang="en-US"/>
        </a:p>
      </dgm:t>
    </dgm:pt>
    <dgm:pt modelId="{9C151443-058B-49BD-A493-5F9F74680520}" type="sibTrans" cxnId="{C4A85F0A-0BDB-4738-B3FF-6E00196C220D}">
      <dgm:prSet/>
      <dgm:spPr>
        <a:solidFill>
          <a:schemeClr val="tx2"/>
        </a:solidFill>
      </dgm:spPr>
      <dgm:t>
        <a:bodyPr/>
        <a:lstStyle/>
        <a:p>
          <a:endParaRPr lang="en-US"/>
        </a:p>
      </dgm:t>
    </dgm:pt>
    <dgm:pt modelId="{0041A7CC-984C-45A7-9EB9-DE2194774B70}">
      <dgm:prSet phldrT="[Text]" custT="1"/>
      <dgm:spPr>
        <a:solidFill>
          <a:schemeClr val="tx2"/>
        </a:solidFill>
      </dgm:spPr>
      <dgm:t>
        <a:bodyPr/>
        <a:lstStyle/>
        <a:p>
          <a:r>
            <a:rPr lang="en-US" sz="1200" dirty="0" smtClean="0"/>
            <a:t>Work to make them successful</a:t>
          </a:r>
          <a:endParaRPr lang="en-US" sz="1200" dirty="0"/>
        </a:p>
      </dgm:t>
    </dgm:pt>
    <dgm:pt modelId="{8C3BE664-6A73-4B55-91AD-C17BB9F5F4EF}" type="parTrans" cxnId="{939F0FBD-58A0-40B8-BBF7-CA53B525313E}">
      <dgm:prSet/>
      <dgm:spPr/>
      <dgm:t>
        <a:bodyPr/>
        <a:lstStyle/>
        <a:p>
          <a:endParaRPr lang="en-US"/>
        </a:p>
      </dgm:t>
    </dgm:pt>
    <dgm:pt modelId="{A911F4EA-644E-4554-80B0-6A2517D2FC4B}" type="sibTrans" cxnId="{939F0FBD-58A0-40B8-BBF7-CA53B525313E}">
      <dgm:prSet/>
      <dgm:spPr>
        <a:solidFill>
          <a:schemeClr val="tx2"/>
        </a:solidFill>
      </dgm:spPr>
      <dgm:t>
        <a:bodyPr/>
        <a:lstStyle/>
        <a:p>
          <a:endParaRPr lang="en-US"/>
        </a:p>
      </dgm:t>
    </dgm:pt>
    <dgm:pt modelId="{46B123BA-B8D0-4B11-9F94-C81D92EB277B}">
      <dgm:prSet phldrT="[Text]" custT="1"/>
      <dgm:spPr>
        <a:solidFill>
          <a:schemeClr val="tx2"/>
        </a:solidFill>
      </dgm:spPr>
      <dgm:t>
        <a:bodyPr/>
        <a:lstStyle/>
        <a:p>
          <a:r>
            <a:rPr lang="en-US" sz="1200" dirty="0" smtClean="0"/>
            <a:t>Build constructive relationships</a:t>
          </a:r>
          <a:endParaRPr lang="en-US" sz="1200" dirty="0"/>
        </a:p>
      </dgm:t>
    </dgm:pt>
    <dgm:pt modelId="{A8053B56-8FA1-4790-B630-274DD85FE5C6}" type="parTrans" cxnId="{EBF116B3-AF6A-489A-B69C-72DAB6D64F8B}">
      <dgm:prSet/>
      <dgm:spPr/>
      <dgm:t>
        <a:bodyPr/>
        <a:lstStyle/>
        <a:p>
          <a:endParaRPr lang="en-US"/>
        </a:p>
      </dgm:t>
    </dgm:pt>
    <dgm:pt modelId="{A34C85F0-751D-4F36-8620-CA924108EC76}" type="sibTrans" cxnId="{EBF116B3-AF6A-489A-B69C-72DAB6D64F8B}">
      <dgm:prSet/>
      <dgm:spPr>
        <a:solidFill>
          <a:schemeClr val="tx2"/>
        </a:solidFill>
      </dgm:spPr>
      <dgm:t>
        <a:bodyPr/>
        <a:lstStyle/>
        <a:p>
          <a:endParaRPr lang="en-US"/>
        </a:p>
      </dgm:t>
    </dgm:pt>
    <dgm:pt modelId="{C7607A9C-E943-43A7-B295-94D885EBA838}">
      <dgm:prSet phldrT="[Text]" custT="1"/>
      <dgm:spPr>
        <a:solidFill>
          <a:schemeClr val="tx2"/>
        </a:solidFill>
      </dgm:spPr>
      <dgm:t>
        <a:bodyPr/>
        <a:lstStyle/>
        <a:p>
          <a:r>
            <a:rPr lang="en-US" sz="1200" dirty="0" smtClean="0"/>
            <a:t>Elicit issues, concerns, risks, identify key angles</a:t>
          </a:r>
          <a:endParaRPr lang="en-US" sz="1200" dirty="0"/>
        </a:p>
      </dgm:t>
    </dgm:pt>
    <dgm:pt modelId="{C8CEE988-57F1-428A-BB9E-615E20D3791B}" type="parTrans" cxnId="{A94FF3DB-BAD4-404B-AB38-FD79B4CFCD10}">
      <dgm:prSet/>
      <dgm:spPr/>
      <dgm:t>
        <a:bodyPr/>
        <a:lstStyle/>
        <a:p>
          <a:endParaRPr lang="en-US"/>
        </a:p>
      </dgm:t>
    </dgm:pt>
    <dgm:pt modelId="{1A2D7859-3B3C-4774-8FF4-B430A55F0128}" type="sibTrans" cxnId="{A94FF3DB-BAD4-404B-AB38-FD79B4CFCD10}">
      <dgm:prSet/>
      <dgm:spPr>
        <a:solidFill>
          <a:schemeClr val="tx2"/>
        </a:solidFill>
      </dgm:spPr>
      <dgm:t>
        <a:bodyPr/>
        <a:lstStyle/>
        <a:p>
          <a:endParaRPr lang="en-US"/>
        </a:p>
      </dgm:t>
    </dgm:pt>
    <dgm:pt modelId="{900E20B4-033C-48A7-A9A6-5C66F05776A8}">
      <dgm:prSet phldrT="[Text]" custT="1"/>
      <dgm:spPr>
        <a:solidFill>
          <a:schemeClr val="tx2"/>
        </a:solidFill>
      </dgm:spPr>
      <dgm:t>
        <a:bodyPr/>
        <a:lstStyle/>
        <a:p>
          <a:r>
            <a:rPr lang="en-US" sz="1200" dirty="0" smtClean="0"/>
            <a:t>Share potential solutions, strategies, goals, outcomes, risks</a:t>
          </a:r>
          <a:endParaRPr lang="en-US" sz="1200" dirty="0"/>
        </a:p>
      </dgm:t>
    </dgm:pt>
    <dgm:pt modelId="{359E5481-57D9-4BED-9B24-8B536FB51BFF}" type="parTrans" cxnId="{F82DB8B3-9121-48E5-BBC4-76D43B104E89}">
      <dgm:prSet/>
      <dgm:spPr/>
      <dgm:t>
        <a:bodyPr/>
        <a:lstStyle/>
        <a:p>
          <a:endParaRPr lang="en-US"/>
        </a:p>
      </dgm:t>
    </dgm:pt>
    <dgm:pt modelId="{514B31A8-D578-4D62-BE11-5561C03B380B}" type="sibTrans" cxnId="{F82DB8B3-9121-48E5-BBC4-76D43B104E89}">
      <dgm:prSet/>
      <dgm:spPr>
        <a:solidFill>
          <a:schemeClr val="tx2"/>
        </a:solidFill>
      </dgm:spPr>
      <dgm:t>
        <a:bodyPr/>
        <a:lstStyle/>
        <a:p>
          <a:endParaRPr lang="en-US"/>
        </a:p>
      </dgm:t>
    </dgm:pt>
    <dgm:pt modelId="{0451E36E-BD69-4326-ACA0-BF238CBAF25D}">
      <dgm:prSet phldrT="[Text]" custT="1"/>
      <dgm:spPr>
        <a:solidFill>
          <a:schemeClr val="tx2"/>
        </a:solidFill>
      </dgm:spPr>
      <dgm:t>
        <a:bodyPr/>
        <a:lstStyle/>
        <a:p>
          <a:r>
            <a:rPr lang="en-US" sz="1200" dirty="0" smtClean="0"/>
            <a:t>Solicit input</a:t>
          </a:r>
          <a:endParaRPr lang="en-US" sz="1200" dirty="0"/>
        </a:p>
      </dgm:t>
    </dgm:pt>
    <dgm:pt modelId="{3673C568-9AB8-4E1C-8BF0-0F2B7648814A}" type="parTrans" cxnId="{C4DBAF2E-B5E2-4333-9A13-E271C63B164A}">
      <dgm:prSet/>
      <dgm:spPr/>
      <dgm:t>
        <a:bodyPr/>
        <a:lstStyle/>
        <a:p>
          <a:endParaRPr lang="en-US"/>
        </a:p>
      </dgm:t>
    </dgm:pt>
    <dgm:pt modelId="{073E2878-577B-433E-9FA1-7B9B59054508}" type="sibTrans" cxnId="{C4DBAF2E-B5E2-4333-9A13-E271C63B164A}">
      <dgm:prSet/>
      <dgm:spPr>
        <a:solidFill>
          <a:schemeClr val="tx2"/>
        </a:solidFill>
      </dgm:spPr>
      <dgm:t>
        <a:bodyPr/>
        <a:lstStyle/>
        <a:p>
          <a:endParaRPr lang="en-US"/>
        </a:p>
      </dgm:t>
    </dgm:pt>
    <dgm:pt modelId="{1A87B024-E3DE-465E-A563-9F59DD11D708}">
      <dgm:prSet phldrT="[Text]" custT="1"/>
      <dgm:spPr>
        <a:solidFill>
          <a:schemeClr val="tx2"/>
        </a:solidFill>
      </dgm:spPr>
      <dgm:t>
        <a:bodyPr/>
        <a:lstStyle/>
        <a:p>
          <a:r>
            <a:rPr lang="en-US" sz="1200" dirty="0" smtClean="0"/>
            <a:t>Create team approach</a:t>
          </a:r>
          <a:endParaRPr lang="en-US" sz="1200" dirty="0"/>
        </a:p>
      </dgm:t>
    </dgm:pt>
    <dgm:pt modelId="{E1BC37EE-DD06-4000-B44C-658060E66551}" type="parTrans" cxnId="{66262C64-CBBB-4BF1-AE13-1488FFC4945B}">
      <dgm:prSet/>
      <dgm:spPr/>
      <dgm:t>
        <a:bodyPr/>
        <a:lstStyle/>
        <a:p>
          <a:endParaRPr lang="en-US"/>
        </a:p>
      </dgm:t>
    </dgm:pt>
    <dgm:pt modelId="{BDD1F295-8E58-487E-88FC-1D19DAF4DF76}" type="sibTrans" cxnId="{66262C64-CBBB-4BF1-AE13-1488FFC4945B}">
      <dgm:prSet/>
      <dgm:spPr>
        <a:solidFill>
          <a:schemeClr val="tx2"/>
        </a:solidFill>
      </dgm:spPr>
      <dgm:t>
        <a:bodyPr/>
        <a:lstStyle/>
        <a:p>
          <a:endParaRPr lang="en-US"/>
        </a:p>
      </dgm:t>
    </dgm:pt>
    <dgm:pt modelId="{E85A94A0-6902-4766-868A-B8D629944437}">
      <dgm:prSet phldrT="[Text]" custT="1"/>
      <dgm:spPr>
        <a:solidFill>
          <a:schemeClr val="tx2"/>
        </a:solidFill>
      </dgm:spPr>
      <dgm:t>
        <a:bodyPr/>
        <a:lstStyle/>
        <a:p>
          <a:r>
            <a:rPr lang="en-US" sz="1200" dirty="0" smtClean="0"/>
            <a:t>Gain trust</a:t>
          </a:r>
          <a:endParaRPr lang="en-US" sz="1200" dirty="0"/>
        </a:p>
      </dgm:t>
    </dgm:pt>
    <dgm:pt modelId="{BA6C2E5F-229F-417D-86A3-AE3B0C1397EF}" type="parTrans" cxnId="{5708B24F-2ACF-456A-90D6-6E19E9726920}">
      <dgm:prSet/>
      <dgm:spPr/>
      <dgm:t>
        <a:bodyPr/>
        <a:lstStyle/>
        <a:p>
          <a:endParaRPr lang="en-US"/>
        </a:p>
      </dgm:t>
    </dgm:pt>
    <dgm:pt modelId="{7C438339-D5DD-4E3F-B7D8-F2378F5D8760}" type="sibTrans" cxnId="{5708B24F-2ACF-456A-90D6-6E19E9726920}">
      <dgm:prSet/>
      <dgm:spPr/>
      <dgm:t>
        <a:bodyPr/>
        <a:lstStyle/>
        <a:p>
          <a:endParaRPr lang="en-US"/>
        </a:p>
      </dgm:t>
    </dgm:pt>
    <dgm:pt modelId="{A79B4EDC-08C4-489E-94EA-BB9D48814778}" type="pres">
      <dgm:prSet presAssocID="{79A66E15-3C1E-4DBB-96DE-41B3CF1CA0FE}" presName="Name0" presStyleCnt="0">
        <dgm:presLayoutVars>
          <dgm:dir/>
          <dgm:resizeHandles val="exact"/>
        </dgm:presLayoutVars>
      </dgm:prSet>
      <dgm:spPr/>
    </dgm:pt>
    <dgm:pt modelId="{3806644B-C39B-4D39-B436-74F9DEC8B0E2}" type="pres">
      <dgm:prSet presAssocID="{17AF1853-DBC4-4AFD-9D55-3D6C5063F465}" presName="node" presStyleLbl="node1" presStyleIdx="0" presStyleCnt="8">
        <dgm:presLayoutVars>
          <dgm:bulletEnabled val="1"/>
        </dgm:presLayoutVars>
      </dgm:prSet>
      <dgm:spPr/>
      <dgm:t>
        <a:bodyPr/>
        <a:lstStyle/>
        <a:p>
          <a:endParaRPr lang="en-US"/>
        </a:p>
      </dgm:t>
    </dgm:pt>
    <dgm:pt modelId="{95C02BEB-9DF0-4FCC-B945-5057D68A1140}" type="pres">
      <dgm:prSet presAssocID="{9C151443-058B-49BD-A493-5F9F74680520}" presName="sibTrans" presStyleLbl="sibTrans2D1" presStyleIdx="0" presStyleCnt="7"/>
      <dgm:spPr/>
      <dgm:t>
        <a:bodyPr/>
        <a:lstStyle/>
        <a:p>
          <a:endParaRPr lang="en-US"/>
        </a:p>
      </dgm:t>
    </dgm:pt>
    <dgm:pt modelId="{E3E53CBF-D32B-4EBC-9C58-CFBD3D6DA060}" type="pres">
      <dgm:prSet presAssocID="{9C151443-058B-49BD-A493-5F9F74680520}" presName="connectorText" presStyleLbl="sibTrans2D1" presStyleIdx="0" presStyleCnt="7"/>
      <dgm:spPr/>
      <dgm:t>
        <a:bodyPr/>
        <a:lstStyle/>
        <a:p>
          <a:endParaRPr lang="en-US"/>
        </a:p>
      </dgm:t>
    </dgm:pt>
    <dgm:pt modelId="{C5CA199E-3EC3-4825-84FE-572113A7F076}" type="pres">
      <dgm:prSet presAssocID="{0041A7CC-984C-45A7-9EB9-DE2194774B70}" presName="node" presStyleLbl="node1" presStyleIdx="1" presStyleCnt="8">
        <dgm:presLayoutVars>
          <dgm:bulletEnabled val="1"/>
        </dgm:presLayoutVars>
      </dgm:prSet>
      <dgm:spPr/>
      <dgm:t>
        <a:bodyPr/>
        <a:lstStyle/>
        <a:p>
          <a:endParaRPr lang="en-US"/>
        </a:p>
      </dgm:t>
    </dgm:pt>
    <dgm:pt modelId="{E7546D02-E238-4DFB-AA63-B3AC696ECCBC}" type="pres">
      <dgm:prSet presAssocID="{A911F4EA-644E-4554-80B0-6A2517D2FC4B}" presName="sibTrans" presStyleLbl="sibTrans2D1" presStyleIdx="1" presStyleCnt="7"/>
      <dgm:spPr/>
      <dgm:t>
        <a:bodyPr/>
        <a:lstStyle/>
        <a:p>
          <a:endParaRPr lang="en-US"/>
        </a:p>
      </dgm:t>
    </dgm:pt>
    <dgm:pt modelId="{32735DF8-CC52-44FD-93E1-9C710AE728D5}" type="pres">
      <dgm:prSet presAssocID="{A911F4EA-644E-4554-80B0-6A2517D2FC4B}" presName="connectorText" presStyleLbl="sibTrans2D1" presStyleIdx="1" presStyleCnt="7"/>
      <dgm:spPr/>
      <dgm:t>
        <a:bodyPr/>
        <a:lstStyle/>
        <a:p>
          <a:endParaRPr lang="en-US"/>
        </a:p>
      </dgm:t>
    </dgm:pt>
    <dgm:pt modelId="{24199C65-4687-47B7-8C7A-D835D350B7AB}" type="pres">
      <dgm:prSet presAssocID="{46B123BA-B8D0-4B11-9F94-C81D92EB277B}" presName="node" presStyleLbl="node1" presStyleIdx="2" presStyleCnt="8">
        <dgm:presLayoutVars>
          <dgm:bulletEnabled val="1"/>
        </dgm:presLayoutVars>
      </dgm:prSet>
      <dgm:spPr/>
      <dgm:t>
        <a:bodyPr/>
        <a:lstStyle/>
        <a:p>
          <a:endParaRPr lang="en-US"/>
        </a:p>
      </dgm:t>
    </dgm:pt>
    <dgm:pt modelId="{4FF7843B-341B-4BB9-9E8C-445154C1700D}" type="pres">
      <dgm:prSet presAssocID="{A34C85F0-751D-4F36-8620-CA924108EC76}" presName="sibTrans" presStyleLbl="sibTrans2D1" presStyleIdx="2" presStyleCnt="7"/>
      <dgm:spPr/>
      <dgm:t>
        <a:bodyPr/>
        <a:lstStyle/>
        <a:p>
          <a:endParaRPr lang="en-US"/>
        </a:p>
      </dgm:t>
    </dgm:pt>
    <dgm:pt modelId="{D927AA87-04E0-4CC1-9271-9B7AA3CF8128}" type="pres">
      <dgm:prSet presAssocID="{A34C85F0-751D-4F36-8620-CA924108EC76}" presName="connectorText" presStyleLbl="sibTrans2D1" presStyleIdx="2" presStyleCnt="7"/>
      <dgm:spPr/>
      <dgm:t>
        <a:bodyPr/>
        <a:lstStyle/>
        <a:p>
          <a:endParaRPr lang="en-US"/>
        </a:p>
      </dgm:t>
    </dgm:pt>
    <dgm:pt modelId="{B000FDEB-0731-44CB-B95D-132A102675EC}" type="pres">
      <dgm:prSet presAssocID="{C7607A9C-E943-43A7-B295-94D885EBA838}" presName="node" presStyleLbl="node1" presStyleIdx="3" presStyleCnt="8">
        <dgm:presLayoutVars>
          <dgm:bulletEnabled val="1"/>
        </dgm:presLayoutVars>
      </dgm:prSet>
      <dgm:spPr/>
      <dgm:t>
        <a:bodyPr/>
        <a:lstStyle/>
        <a:p>
          <a:endParaRPr lang="en-US"/>
        </a:p>
      </dgm:t>
    </dgm:pt>
    <dgm:pt modelId="{05572574-A54F-4460-B822-8BB7EB1512CA}" type="pres">
      <dgm:prSet presAssocID="{1A2D7859-3B3C-4774-8FF4-B430A55F0128}" presName="sibTrans" presStyleLbl="sibTrans2D1" presStyleIdx="3" presStyleCnt="7"/>
      <dgm:spPr/>
      <dgm:t>
        <a:bodyPr/>
        <a:lstStyle/>
        <a:p>
          <a:endParaRPr lang="en-US"/>
        </a:p>
      </dgm:t>
    </dgm:pt>
    <dgm:pt modelId="{3C3BEDB3-0FB9-451A-8EFB-6A01EFFD0873}" type="pres">
      <dgm:prSet presAssocID="{1A2D7859-3B3C-4774-8FF4-B430A55F0128}" presName="connectorText" presStyleLbl="sibTrans2D1" presStyleIdx="3" presStyleCnt="7"/>
      <dgm:spPr/>
      <dgm:t>
        <a:bodyPr/>
        <a:lstStyle/>
        <a:p>
          <a:endParaRPr lang="en-US"/>
        </a:p>
      </dgm:t>
    </dgm:pt>
    <dgm:pt modelId="{58F2C76C-F5B3-427E-8FE3-33D33D380A42}" type="pres">
      <dgm:prSet presAssocID="{900E20B4-033C-48A7-A9A6-5C66F05776A8}" presName="node" presStyleLbl="node1" presStyleIdx="4" presStyleCnt="8">
        <dgm:presLayoutVars>
          <dgm:bulletEnabled val="1"/>
        </dgm:presLayoutVars>
      </dgm:prSet>
      <dgm:spPr/>
      <dgm:t>
        <a:bodyPr/>
        <a:lstStyle/>
        <a:p>
          <a:endParaRPr lang="en-US"/>
        </a:p>
      </dgm:t>
    </dgm:pt>
    <dgm:pt modelId="{01DFFB62-21E8-4ED7-AAD5-C4E650489EED}" type="pres">
      <dgm:prSet presAssocID="{514B31A8-D578-4D62-BE11-5561C03B380B}" presName="sibTrans" presStyleLbl="sibTrans2D1" presStyleIdx="4" presStyleCnt="7"/>
      <dgm:spPr/>
      <dgm:t>
        <a:bodyPr/>
        <a:lstStyle/>
        <a:p>
          <a:endParaRPr lang="en-US"/>
        </a:p>
      </dgm:t>
    </dgm:pt>
    <dgm:pt modelId="{0ED39E45-4E5C-4BBB-9BE9-821031A170AD}" type="pres">
      <dgm:prSet presAssocID="{514B31A8-D578-4D62-BE11-5561C03B380B}" presName="connectorText" presStyleLbl="sibTrans2D1" presStyleIdx="4" presStyleCnt="7"/>
      <dgm:spPr/>
      <dgm:t>
        <a:bodyPr/>
        <a:lstStyle/>
        <a:p>
          <a:endParaRPr lang="en-US"/>
        </a:p>
      </dgm:t>
    </dgm:pt>
    <dgm:pt modelId="{06A78943-59A4-4D37-953B-B1A985BDFCF3}" type="pres">
      <dgm:prSet presAssocID="{0451E36E-BD69-4326-ACA0-BF238CBAF25D}" presName="node" presStyleLbl="node1" presStyleIdx="5" presStyleCnt="8">
        <dgm:presLayoutVars>
          <dgm:bulletEnabled val="1"/>
        </dgm:presLayoutVars>
      </dgm:prSet>
      <dgm:spPr/>
      <dgm:t>
        <a:bodyPr/>
        <a:lstStyle/>
        <a:p>
          <a:endParaRPr lang="en-US"/>
        </a:p>
      </dgm:t>
    </dgm:pt>
    <dgm:pt modelId="{46A6474F-EB64-4EF0-86CD-E010E5C33AA3}" type="pres">
      <dgm:prSet presAssocID="{073E2878-577B-433E-9FA1-7B9B59054508}" presName="sibTrans" presStyleLbl="sibTrans2D1" presStyleIdx="5" presStyleCnt="7"/>
      <dgm:spPr/>
      <dgm:t>
        <a:bodyPr/>
        <a:lstStyle/>
        <a:p>
          <a:endParaRPr lang="en-US"/>
        </a:p>
      </dgm:t>
    </dgm:pt>
    <dgm:pt modelId="{07116239-E9CF-47CE-B40C-841252FFEB34}" type="pres">
      <dgm:prSet presAssocID="{073E2878-577B-433E-9FA1-7B9B59054508}" presName="connectorText" presStyleLbl="sibTrans2D1" presStyleIdx="5" presStyleCnt="7"/>
      <dgm:spPr/>
      <dgm:t>
        <a:bodyPr/>
        <a:lstStyle/>
        <a:p>
          <a:endParaRPr lang="en-US"/>
        </a:p>
      </dgm:t>
    </dgm:pt>
    <dgm:pt modelId="{496BABAA-650A-4320-961D-1D177B492CA1}" type="pres">
      <dgm:prSet presAssocID="{1A87B024-E3DE-465E-A563-9F59DD11D708}" presName="node" presStyleLbl="node1" presStyleIdx="6" presStyleCnt="8">
        <dgm:presLayoutVars>
          <dgm:bulletEnabled val="1"/>
        </dgm:presLayoutVars>
      </dgm:prSet>
      <dgm:spPr/>
      <dgm:t>
        <a:bodyPr/>
        <a:lstStyle/>
        <a:p>
          <a:endParaRPr lang="en-US"/>
        </a:p>
      </dgm:t>
    </dgm:pt>
    <dgm:pt modelId="{F40AAE64-28AD-45EF-BC03-CC19DB5C68B6}" type="pres">
      <dgm:prSet presAssocID="{BDD1F295-8E58-487E-88FC-1D19DAF4DF76}" presName="sibTrans" presStyleLbl="sibTrans2D1" presStyleIdx="6" presStyleCnt="7"/>
      <dgm:spPr/>
      <dgm:t>
        <a:bodyPr/>
        <a:lstStyle/>
        <a:p>
          <a:endParaRPr lang="en-US"/>
        </a:p>
      </dgm:t>
    </dgm:pt>
    <dgm:pt modelId="{9307EFAF-E6D2-4699-B95C-98029ABA8585}" type="pres">
      <dgm:prSet presAssocID="{BDD1F295-8E58-487E-88FC-1D19DAF4DF76}" presName="connectorText" presStyleLbl="sibTrans2D1" presStyleIdx="6" presStyleCnt="7"/>
      <dgm:spPr/>
      <dgm:t>
        <a:bodyPr/>
        <a:lstStyle/>
        <a:p>
          <a:endParaRPr lang="en-US"/>
        </a:p>
      </dgm:t>
    </dgm:pt>
    <dgm:pt modelId="{0952F260-9055-4CB8-9DCC-737B16A84382}" type="pres">
      <dgm:prSet presAssocID="{E85A94A0-6902-4766-868A-B8D629944437}" presName="node" presStyleLbl="node1" presStyleIdx="7" presStyleCnt="8">
        <dgm:presLayoutVars>
          <dgm:bulletEnabled val="1"/>
        </dgm:presLayoutVars>
      </dgm:prSet>
      <dgm:spPr/>
      <dgm:t>
        <a:bodyPr/>
        <a:lstStyle/>
        <a:p>
          <a:endParaRPr lang="en-US"/>
        </a:p>
      </dgm:t>
    </dgm:pt>
  </dgm:ptLst>
  <dgm:cxnLst>
    <dgm:cxn modelId="{F89D6588-7E80-40BD-87A6-F1A37FC099B7}" type="presOf" srcId="{A34C85F0-751D-4F36-8620-CA924108EC76}" destId="{D927AA87-04E0-4CC1-9271-9B7AA3CF8128}" srcOrd="1" destOrd="0" presId="urn:microsoft.com/office/officeart/2005/8/layout/process1"/>
    <dgm:cxn modelId="{FF751133-0C8C-4C04-9433-3EC6EC15CF84}" type="presOf" srcId="{514B31A8-D578-4D62-BE11-5561C03B380B}" destId="{0ED39E45-4E5C-4BBB-9BE9-821031A170AD}" srcOrd="1" destOrd="0" presId="urn:microsoft.com/office/officeart/2005/8/layout/process1"/>
    <dgm:cxn modelId="{C4DBAF2E-B5E2-4333-9A13-E271C63B164A}" srcId="{79A66E15-3C1E-4DBB-96DE-41B3CF1CA0FE}" destId="{0451E36E-BD69-4326-ACA0-BF238CBAF25D}" srcOrd="5" destOrd="0" parTransId="{3673C568-9AB8-4E1C-8BF0-0F2B7648814A}" sibTransId="{073E2878-577B-433E-9FA1-7B9B59054508}"/>
    <dgm:cxn modelId="{23B5EAAD-5A31-4981-83A6-8DC8D03CAB98}" type="presOf" srcId="{073E2878-577B-433E-9FA1-7B9B59054508}" destId="{07116239-E9CF-47CE-B40C-841252FFEB34}" srcOrd="1" destOrd="0" presId="urn:microsoft.com/office/officeart/2005/8/layout/process1"/>
    <dgm:cxn modelId="{07BD4EBD-EBD9-4EE0-A9C8-87F14759DD00}" type="presOf" srcId="{514B31A8-D578-4D62-BE11-5561C03B380B}" destId="{01DFFB62-21E8-4ED7-AAD5-C4E650489EED}" srcOrd="0" destOrd="0" presId="urn:microsoft.com/office/officeart/2005/8/layout/process1"/>
    <dgm:cxn modelId="{4AC9C86D-1FDB-4750-BC70-4F47A70672F0}" type="presOf" srcId="{1A87B024-E3DE-465E-A563-9F59DD11D708}" destId="{496BABAA-650A-4320-961D-1D177B492CA1}" srcOrd="0" destOrd="0" presId="urn:microsoft.com/office/officeart/2005/8/layout/process1"/>
    <dgm:cxn modelId="{7199F110-A95E-4016-849F-70B115A3F21F}" type="presOf" srcId="{1A2D7859-3B3C-4774-8FF4-B430A55F0128}" destId="{3C3BEDB3-0FB9-451A-8EFB-6A01EFFD0873}" srcOrd="1" destOrd="0" presId="urn:microsoft.com/office/officeart/2005/8/layout/process1"/>
    <dgm:cxn modelId="{2F8905AD-D3D5-4C98-ADA0-516BF0605543}" type="presOf" srcId="{A911F4EA-644E-4554-80B0-6A2517D2FC4B}" destId="{32735DF8-CC52-44FD-93E1-9C710AE728D5}" srcOrd="1" destOrd="0" presId="urn:microsoft.com/office/officeart/2005/8/layout/process1"/>
    <dgm:cxn modelId="{F9F1D00E-C70E-4566-B810-91910925EF68}" type="presOf" srcId="{073E2878-577B-433E-9FA1-7B9B59054508}" destId="{46A6474F-EB64-4EF0-86CD-E010E5C33AA3}" srcOrd="0" destOrd="0" presId="urn:microsoft.com/office/officeart/2005/8/layout/process1"/>
    <dgm:cxn modelId="{74159314-AB0F-4B85-BEEF-CDCC3238649D}" type="presOf" srcId="{46B123BA-B8D0-4B11-9F94-C81D92EB277B}" destId="{24199C65-4687-47B7-8C7A-D835D350B7AB}" srcOrd="0" destOrd="0" presId="urn:microsoft.com/office/officeart/2005/8/layout/process1"/>
    <dgm:cxn modelId="{78423E2F-0091-49A9-9E21-0E3E5B86A5E3}" type="presOf" srcId="{0451E36E-BD69-4326-ACA0-BF238CBAF25D}" destId="{06A78943-59A4-4D37-953B-B1A985BDFCF3}" srcOrd="0" destOrd="0" presId="urn:microsoft.com/office/officeart/2005/8/layout/process1"/>
    <dgm:cxn modelId="{939F0FBD-58A0-40B8-BBF7-CA53B525313E}" srcId="{79A66E15-3C1E-4DBB-96DE-41B3CF1CA0FE}" destId="{0041A7CC-984C-45A7-9EB9-DE2194774B70}" srcOrd="1" destOrd="0" parTransId="{8C3BE664-6A73-4B55-91AD-C17BB9F5F4EF}" sibTransId="{A911F4EA-644E-4554-80B0-6A2517D2FC4B}"/>
    <dgm:cxn modelId="{295502FA-2882-49B8-BF16-F4E59B478419}" type="presOf" srcId="{C7607A9C-E943-43A7-B295-94D885EBA838}" destId="{B000FDEB-0731-44CB-B95D-132A102675EC}" srcOrd="0" destOrd="0" presId="urn:microsoft.com/office/officeart/2005/8/layout/process1"/>
    <dgm:cxn modelId="{5708B24F-2ACF-456A-90D6-6E19E9726920}" srcId="{79A66E15-3C1E-4DBB-96DE-41B3CF1CA0FE}" destId="{E85A94A0-6902-4766-868A-B8D629944437}" srcOrd="7" destOrd="0" parTransId="{BA6C2E5F-229F-417D-86A3-AE3B0C1397EF}" sibTransId="{7C438339-D5DD-4E3F-B7D8-F2378F5D8760}"/>
    <dgm:cxn modelId="{4AC7FD2B-B105-4157-8882-B8449D65E016}" type="presOf" srcId="{A34C85F0-751D-4F36-8620-CA924108EC76}" destId="{4FF7843B-341B-4BB9-9E8C-445154C1700D}" srcOrd="0" destOrd="0" presId="urn:microsoft.com/office/officeart/2005/8/layout/process1"/>
    <dgm:cxn modelId="{E4AE4D5B-50A5-4887-8866-B061D8DC605B}" type="presOf" srcId="{0041A7CC-984C-45A7-9EB9-DE2194774B70}" destId="{C5CA199E-3EC3-4825-84FE-572113A7F076}" srcOrd="0" destOrd="0" presId="urn:microsoft.com/office/officeart/2005/8/layout/process1"/>
    <dgm:cxn modelId="{F82DB8B3-9121-48E5-BBC4-76D43B104E89}" srcId="{79A66E15-3C1E-4DBB-96DE-41B3CF1CA0FE}" destId="{900E20B4-033C-48A7-A9A6-5C66F05776A8}" srcOrd="4" destOrd="0" parTransId="{359E5481-57D9-4BED-9B24-8B536FB51BFF}" sibTransId="{514B31A8-D578-4D62-BE11-5561C03B380B}"/>
    <dgm:cxn modelId="{C4A85F0A-0BDB-4738-B3FF-6E00196C220D}" srcId="{79A66E15-3C1E-4DBB-96DE-41B3CF1CA0FE}" destId="{17AF1853-DBC4-4AFD-9D55-3D6C5063F465}" srcOrd="0" destOrd="0" parTransId="{0C170DDA-CCD6-473A-BFCF-D5B3615F0076}" sibTransId="{9C151443-058B-49BD-A493-5F9F74680520}"/>
    <dgm:cxn modelId="{333C0025-C3AF-447E-BA19-0B59DBED866F}" type="presOf" srcId="{E85A94A0-6902-4766-868A-B8D629944437}" destId="{0952F260-9055-4CB8-9DCC-737B16A84382}" srcOrd="0" destOrd="0" presId="urn:microsoft.com/office/officeart/2005/8/layout/process1"/>
    <dgm:cxn modelId="{F09E366A-9BE7-412B-B0BE-2894A7FA5BE7}" type="presOf" srcId="{BDD1F295-8E58-487E-88FC-1D19DAF4DF76}" destId="{9307EFAF-E6D2-4699-B95C-98029ABA8585}" srcOrd="1" destOrd="0" presId="urn:microsoft.com/office/officeart/2005/8/layout/process1"/>
    <dgm:cxn modelId="{6151B5D5-E112-420C-87D0-220D8879B2EB}" type="presOf" srcId="{79A66E15-3C1E-4DBB-96DE-41B3CF1CA0FE}" destId="{A79B4EDC-08C4-489E-94EA-BB9D48814778}" srcOrd="0" destOrd="0" presId="urn:microsoft.com/office/officeart/2005/8/layout/process1"/>
    <dgm:cxn modelId="{F9221BFF-C3F1-4797-98F8-6B160CF836D5}" type="presOf" srcId="{17AF1853-DBC4-4AFD-9D55-3D6C5063F465}" destId="{3806644B-C39B-4D39-B436-74F9DEC8B0E2}" srcOrd="0" destOrd="0" presId="urn:microsoft.com/office/officeart/2005/8/layout/process1"/>
    <dgm:cxn modelId="{8F4A7732-9F6E-4394-B2AE-AA2692886B7D}" type="presOf" srcId="{1A2D7859-3B3C-4774-8FF4-B430A55F0128}" destId="{05572574-A54F-4460-B822-8BB7EB1512CA}" srcOrd="0" destOrd="0" presId="urn:microsoft.com/office/officeart/2005/8/layout/process1"/>
    <dgm:cxn modelId="{208655CD-277B-4196-BA88-694521498022}" type="presOf" srcId="{900E20B4-033C-48A7-A9A6-5C66F05776A8}" destId="{58F2C76C-F5B3-427E-8FE3-33D33D380A42}" srcOrd="0" destOrd="0" presId="urn:microsoft.com/office/officeart/2005/8/layout/process1"/>
    <dgm:cxn modelId="{66262C64-CBBB-4BF1-AE13-1488FFC4945B}" srcId="{79A66E15-3C1E-4DBB-96DE-41B3CF1CA0FE}" destId="{1A87B024-E3DE-465E-A563-9F59DD11D708}" srcOrd="6" destOrd="0" parTransId="{E1BC37EE-DD06-4000-B44C-658060E66551}" sibTransId="{BDD1F295-8E58-487E-88FC-1D19DAF4DF76}"/>
    <dgm:cxn modelId="{7D1A2CCA-B1C2-4F48-B291-1080FC5A6877}" type="presOf" srcId="{9C151443-058B-49BD-A493-5F9F74680520}" destId="{E3E53CBF-D32B-4EBC-9C58-CFBD3D6DA060}" srcOrd="1" destOrd="0" presId="urn:microsoft.com/office/officeart/2005/8/layout/process1"/>
    <dgm:cxn modelId="{EBF116B3-AF6A-489A-B69C-72DAB6D64F8B}" srcId="{79A66E15-3C1E-4DBB-96DE-41B3CF1CA0FE}" destId="{46B123BA-B8D0-4B11-9F94-C81D92EB277B}" srcOrd="2" destOrd="0" parTransId="{A8053B56-8FA1-4790-B630-274DD85FE5C6}" sibTransId="{A34C85F0-751D-4F36-8620-CA924108EC76}"/>
    <dgm:cxn modelId="{F32C3041-940A-4E2D-9E45-09EB39C38DD7}" type="presOf" srcId="{A911F4EA-644E-4554-80B0-6A2517D2FC4B}" destId="{E7546D02-E238-4DFB-AA63-B3AC696ECCBC}" srcOrd="0" destOrd="0" presId="urn:microsoft.com/office/officeart/2005/8/layout/process1"/>
    <dgm:cxn modelId="{AC36FDAE-81F0-41F8-8947-587E9FA59FA3}" type="presOf" srcId="{9C151443-058B-49BD-A493-5F9F74680520}" destId="{95C02BEB-9DF0-4FCC-B945-5057D68A1140}" srcOrd="0" destOrd="0" presId="urn:microsoft.com/office/officeart/2005/8/layout/process1"/>
    <dgm:cxn modelId="{CE03CAE3-8DD7-4575-B92D-77DD99AACFF5}" type="presOf" srcId="{BDD1F295-8E58-487E-88FC-1D19DAF4DF76}" destId="{F40AAE64-28AD-45EF-BC03-CC19DB5C68B6}" srcOrd="0" destOrd="0" presId="urn:microsoft.com/office/officeart/2005/8/layout/process1"/>
    <dgm:cxn modelId="{A94FF3DB-BAD4-404B-AB38-FD79B4CFCD10}" srcId="{79A66E15-3C1E-4DBB-96DE-41B3CF1CA0FE}" destId="{C7607A9C-E943-43A7-B295-94D885EBA838}" srcOrd="3" destOrd="0" parTransId="{C8CEE988-57F1-428A-BB9E-615E20D3791B}" sibTransId="{1A2D7859-3B3C-4774-8FF4-B430A55F0128}"/>
    <dgm:cxn modelId="{F17F60DD-694C-4458-8AC1-D8F797B47881}" type="presParOf" srcId="{A79B4EDC-08C4-489E-94EA-BB9D48814778}" destId="{3806644B-C39B-4D39-B436-74F9DEC8B0E2}" srcOrd="0" destOrd="0" presId="urn:microsoft.com/office/officeart/2005/8/layout/process1"/>
    <dgm:cxn modelId="{BBBA8428-D9A7-425B-A183-4A07925B42B4}" type="presParOf" srcId="{A79B4EDC-08C4-489E-94EA-BB9D48814778}" destId="{95C02BEB-9DF0-4FCC-B945-5057D68A1140}" srcOrd="1" destOrd="0" presId="urn:microsoft.com/office/officeart/2005/8/layout/process1"/>
    <dgm:cxn modelId="{C9737FF1-EB05-4284-9EBF-B0392FFB85BB}" type="presParOf" srcId="{95C02BEB-9DF0-4FCC-B945-5057D68A1140}" destId="{E3E53CBF-D32B-4EBC-9C58-CFBD3D6DA060}" srcOrd="0" destOrd="0" presId="urn:microsoft.com/office/officeart/2005/8/layout/process1"/>
    <dgm:cxn modelId="{9D63E800-913F-414C-93C5-F7957C70DBBC}" type="presParOf" srcId="{A79B4EDC-08C4-489E-94EA-BB9D48814778}" destId="{C5CA199E-3EC3-4825-84FE-572113A7F076}" srcOrd="2" destOrd="0" presId="urn:microsoft.com/office/officeart/2005/8/layout/process1"/>
    <dgm:cxn modelId="{9147A853-155F-4FF1-8DF6-CE8B751E09E1}" type="presParOf" srcId="{A79B4EDC-08C4-489E-94EA-BB9D48814778}" destId="{E7546D02-E238-4DFB-AA63-B3AC696ECCBC}" srcOrd="3" destOrd="0" presId="urn:microsoft.com/office/officeart/2005/8/layout/process1"/>
    <dgm:cxn modelId="{10199A41-D470-4EBD-AA53-C83FCE577403}" type="presParOf" srcId="{E7546D02-E238-4DFB-AA63-B3AC696ECCBC}" destId="{32735DF8-CC52-44FD-93E1-9C710AE728D5}" srcOrd="0" destOrd="0" presId="urn:microsoft.com/office/officeart/2005/8/layout/process1"/>
    <dgm:cxn modelId="{CF460C71-A285-41C4-A853-5A29D844ACDA}" type="presParOf" srcId="{A79B4EDC-08C4-489E-94EA-BB9D48814778}" destId="{24199C65-4687-47B7-8C7A-D835D350B7AB}" srcOrd="4" destOrd="0" presId="urn:microsoft.com/office/officeart/2005/8/layout/process1"/>
    <dgm:cxn modelId="{3CCFA58B-4376-4FD0-A588-3851C0CED8B7}" type="presParOf" srcId="{A79B4EDC-08C4-489E-94EA-BB9D48814778}" destId="{4FF7843B-341B-4BB9-9E8C-445154C1700D}" srcOrd="5" destOrd="0" presId="urn:microsoft.com/office/officeart/2005/8/layout/process1"/>
    <dgm:cxn modelId="{890E3EBC-5304-4C22-89F3-92D7D32B5D0C}" type="presParOf" srcId="{4FF7843B-341B-4BB9-9E8C-445154C1700D}" destId="{D927AA87-04E0-4CC1-9271-9B7AA3CF8128}" srcOrd="0" destOrd="0" presId="urn:microsoft.com/office/officeart/2005/8/layout/process1"/>
    <dgm:cxn modelId="{8AB0DD23-DE43-430B-AD9C-B4AC25080AFE}" type="presParOf" srcId="{A79B4EDC-08C4-489E-94EA-BB9D48814778}" destId="{B000FDEB-0731-44CB-B95D-132A102675EC}" srcOrd="6" destOrd="0" presId="urn:microsoft.com/office/officeart/2005/8/layout/process1"/>
    <dgm:cxn modelId="{0AB2A7AF-E5FD-4B89-8FF3-4F0F5E29F8F4}" type="presParOf" srcId="{A79B4EDC-08C4-489E-94EA-BB9D48814778}" destId="{05572574-A54F-4460-B822-8BB7EB1512CA}" srcOrd="7" destOrd="0" presId="urn:microsoft.com/office/officeart/2005/8/layout/process1"/>
    <dgm:cxn modelId="{52A6A2CD-ECBB-4F02-93B4-7ADE25479F11}" type="presParOf" srcId="{05572574-A54F-4460-B822-8BB7EB1512CA}" destId="{3C3BEDB3-0FB9-451A-8EFB-6A01EFFD0873}" srcOrd="0" destOrd="0" presId="urn:microsoft.com/office/officeart/2005/8/layout/process1"/>
    <dgm:cxn modelId="{413C8771-6F74-4F37-B36F-1E5656FC54C2}" type="presParOf" srcId="{A79B4EDC-08C4-489E-94EA-BB9D48814778}" destId="{58F2C76C-F5B3-427E-8FE3-33D33D380A42}" srcOrd="8" destOrd="0" presId="urn:microsoft.com/office/officeart/2005/8/layout/process1"/>
    <dgm:cxn modelId="{044D91AA-1705-4356-998A-848BFF03914B}" type="presParOf" srcId="{A79B4EDC-08C4-489E-94EA-BB9D48814778}" destId="{01DFFB62-21E8-4ED7-AAD5-C4E650489EED}" srcOrd="9" destOrd="0" presId="urn:microsoft.com/office/officeart/2005/8/layout/process1"/>
    <dgm:cxn modelId="{7A4DD2A1-D7BC-4998-842D-495A8B5F59B7}" type="presParOf" srcId="{01DFFB62-21E8-4ED7-AAD5-C4E650489EED}" destId="{0ED39E45-4E5C-4BBB-9BE9-821031A170AD}" srcOrd="0" destOrd="0" presId="urn:microsoft.com/office/officeart/2005/8/layout/process1"/>
    <dgm:cxn modelId="{986C20E9-CE81-426B-96E3-222504401546}" type="presParOf" srcId="{A79B4EDC-08C4-489E-94EA-BB9D48814778}" destId="{06A78943-59A4-4D37-953B-B1A985BDFCF3}" srcOrd="10" destOrd="0" presId="urn:microsoft.com/office/officeart/2005/8/layout/process1"/>
    <dgm:cxn modelId="{A32CC930-92CC-4414-8542-FA565BF47D69}" type="presParOf" srcId="{A79B4EDC-08C4-489E-94EA-BB9D48814778}" destId="{46A6474F-EB64-4EF0-86CD-E010E5C33AA3}" srcOrd="11" destOrd="0" presId="urn:microsoft.com/office/officeart/2005/8/layout/process1"/>
    <dgm:cxn modelId="{62ADCA82-8A24-43BD-8D13-4DBA9A0A5DE7}" type="presParOf" srcId="{46A6474F-EB64-4EF0-86CD-E010E5C33AA3}" destId="{07116239-E9CF-47CE-B40C-841252FFEB34}" srcOrd="0" destOrd="0" presId="urn:microsoft.com/office/officeart/2005/8/layout/process1"/>
    <dgm:cxn modelId="{DA4F95B6-B5D5-4661-80D9-6F29AE261968}" type="presParOf" srcId="{A79B4EDC-08C4-489E-94EA-BB9D48814778}" destId="{496BABAA-650A-4320-961D-1D177B492CA1}" srcOrd="12" destOrd="0" presId="urn:microsoft.com/office/officeart/2005/8/layout/process1"/>
    <dgm:cxn modelId="{2780185E-FFB9-4EBD-B7AB-C068E991BCE8}" type="presParOf" srcId="{A79B4EDC-08C4-489E-94EA-BB9D48814778}" destId="{F40AAE64-28AD-45EF-BC03-CC19DB5C68B6}" srcOrd="13" destOrd="0" presId="urn:microsoft.com/office/officeart/2005/8/layout/process1"/>
    <dgm:cxn modelId="{E9725E2D-A4D7-4501-958E-B58F00C05795}" type="presParOf" srcId="{F40AAE64-28AD-45EF-BC03-CC19DB5C68B6}" destId="{9307EFAF-E6D2-4699-B95C-98029ABA8585}" srcOrd="0" destOrd="0" presId="urn:microsoft.com/office/officeart/2005/8/layout/process1"/>
    <dgm:cxn modelId="{44747357-1A83-4138-942B-BB796A980AF9}" type="presParOf" srcId="{A79B4EDC-08C4-489E-94EA-BB9D48814778}" destId="{0952F260-9055-4CB8-9DCC-737B16A84382}" srcOrd="14" destOrd="0" presId="urn:microsoft.com/office/officeart/2005/8/layout/process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F547F09-F9DA-4887-B9EF-D3EB39BE184F}" type="doc">
      <dgm:prSet loTypeId="urn:microsoft.com/office/officeart/2005/8/layout/vList3" loCatId="list" qsTypeId="urn:microsoft.com/office/officeart/2005/8/quickstyle/simple1#2" qsCatId="simple" csTypeId="urn:microsoft.com/office/officeart/2005/8/colors/accent1_2#4" csCatId="accent1" phldr="1"/>
      <dgm:spPr/>
    </dgm:pt>
    <dgm:pt modelId="{83DDEBE7-3F31-48DB-9170-DB5BF46E569A}">
      <dgm:prSet phldrT="[Text]"/>
      <dgm:spPr>
        <a:solidFill>
          <a:srgbClr val="0070C0"/>
        </a:solidFill>
      </dgm:spPr>
      <dgm:t>
        <a:bodyPr/>
        <a:lstStyle/>
        <a:p>
          <a:r>
            <a:rPr lang="en-US" smtClean="0">
              <a:solidFill>
                <a:schemeClr val="bg1"/>
              </a:solidFill>
            </a:rPr>
            <a:t>Compliant</a:t>
          </a:r>
          <a:endParaRPr lang="en-US" dirty="0">
            <a:solidFill>
              <a:schemeClr val="bg1"/>
            </a:solidFill>
          </a:endParaRPr>
        </a:p>
      </dgm:t>
    </dgm:pt>
    <dgm:pt modelId="{E98479B0-E03B-4D3E-810A-3DD30D8683F1}" type="parTrans" cxnId="{A5B22D6A-874A-4475-A268-4D3CC3E8323B}">
      <dgm:prSet/>
      <dgm:spPr/>
      <dgm:t>
        <a:bodyPr/>
        <a:lstStyle/>
        <a:p>
          <a:endParaRPr lang="en-US"/>
        </a:p>
      </dgm:t>
    </dgm:pt>
    <dgm:pt modelId="{E93A67DF-A73E-4FD2-953C-24BD182C8A20}" type="sibTrans" cxnId="{A5B22D6A-874A-4475-A268-4D3CC3E8323B}">
      <dgm:prSet/>
      <dgm:spPr/>
      <dgm:t>
        <a:bodyPr/>
        <a:lstStyle/>
        <a:p>
          <a:endParaRPr lang="en-US"/>
        </a:p>
      </dgm:t>
    </dgm:pt>
    <dgm:pt modelId="{27CF7A5C-544B-4379-9038-81A334B8F4B9}">
      <dgm:prSet phldrT="[Text]"/>
      <dgm:spPr/>
      <dgm:t>
        <a:bodyPr/>
        <a:lstStyle/>
        <a:p>
          <a:r>
            <a:rPr lang="en-US" smtClean="0">
              <a:solidFill>
                <a:schemeClr val="tx2"/>
              </a:solidFill>
            </a:rPr>
            <a:t>Customer-focused</a:t>
          </a:r>
          <a:endParaRPr lang="en-US" dirty="0">
            <a:solidFill>
              <a:schemeClr val="tx2"/>
            </a:solidFill>
          </a:endParaRPr>
        </a:p>
      </dgm:t>
    </dgm:pt>
    <dgm:pt modelId="{2CDA5E46-AC40-4751-8FA5-8EC245FCC42F}" type="parTrans" cxnId="{2B17F1D3-E4C0-4469-B87A-E868E4F44AE4}">
      <dgm:prSet/>
      <dgm:spPr/>
      <dgm:t>
        <a:bodyPr/>
        <a:lstStyle/>
        <a:p>
          <a:endParaRPr lang="en-US"/>
        </a:p>
      </dgm:t>
    </dgm:pt>
    <dgm:pt modelId="{64DF9F2E-82C3-42D1-BD29-04737D01C61A}" type="sibTrans" cxnId="{2B17F1D3-E4C0-4469-B87A-E868E4F44AE4}">
      <dgm:prSet/>
      <dgm:spPr/>
      <dgm:t>
        <a:bodyPr/>
        <a:lstStyle/>
        <a:p>
          <a:endParaRPr lang="en-US"/>
        </a:p>
      </dgm:t>
    </dgm:pt>
    <dgm:pt modelId="{A293FA28-45C1-42CE-B548-EC2766D80E9B}">
      <dgm:prSet phldrT="[Text]"/>
      <dgm:spPr/>
      <dgm:t>
        <a:bodyPr/>
        <a:lstStyle/>
        <a:p>
          <a:r>
            <a:rPr lang="en-US" smtClean="0">
              <a:solidFill>
                <a:schemeClr val="tx2"/>
              </a:solidFill>
            </a:rPr>
            <a:t>Clear</a:t>
          </a:r>
          <a:endParaRPr lang="en-US" dirty="0">
            <a:solidFill>
              <a:schemeClr val="tx2"/>
            </a:solidFill>
          </a:endParaRPr>
        </a:p>
      </dgm:t>
    </dgm:pt>
    <dgm:pt modelId="{8FCBB6D2-F77B-47D5-A122-07A6CC0AF266}" type="parTrans" cxnId="{1D546791-CDCE-43CF-B4A2-F8CB81D69A47}">
      <dgm:prSet/>
      <dgm:spPr/>
      <dgm:t>
        <a:bodyPr/>
        <a:lstStyle/>
        <a:p>
          <a:endParaRPr lang="en-US"/>
        </a:p>
      </dgm:t>
    </dgm:pt>
    <dgm:pt modelId="{5AD21C36-484A-4E2F-84EC-6A0AA79D7659}" type="sibTrans" cxnId="{1D546791-CDCE-43CF-B4A2-F8CB81D69A47}">
      <dgm:prSet/>
      <dgm:spPr/>
      <dgm:t>
        <a:bodyPr/>
        <a:lstStyle/>
        <a:p>
          <a:endParaRPr lang="en-US"/>
        </a:p>
      </dgm:t>
    </dgm:pt>
    <dgm:pt modelId="{FB444BD1-538F-435A-A633-071E9D70E255}">
      <dgm:prSet phldrT="[Text]"/>
      <dgm:spPr/>
      <dgm:t>
        <a:bodyPr/>
        <a:lstStyle/>
        <a:p>
          <a:r>
            <a:rPr lang="en-US" smtClean="0">
              <a:solidFill>
                <a:schemeClr val="tx2"/>
              </a:solidFill>
            </a:rPr>
            <a:t>Compelling</a:t>
          </a:r>
          <a:endParaRPr lang="en-US" dirty="0">
            <a:solidFill>
              <a:schemeClr val="tx2"/>
            </a:solidFill>
          </a:endParaRPr>
        </a:p>
      </dgm:t>
    </dgm:pt>
    <dgm:pt modelId="{EC470723-8604-4E40-8087-4E67C066624A}" type="parTrans" cxnId="{AB2F78C2-C9B1-4973-905B-5ED7FC2029EF}">
      <dgm:prSet/>
      <dgm:spPr/>
      <dgm:t>
        <a:bodyPr/>
        <a:lstStyle/>
        <a:p>
          <a:endParaRPr lang="en-US"/>
        </a:p>
      </dgm:t>
    </dgm:pt>
    <dgm:pt modelId="{B82C0DE3-D5AF-4884-91A6-8D9DC40609B7}" type="sibTrans" cxnId="{AB2F78C2-C9B1-4973-905B-5ED7FC2029EF}">
      <dgm:prSet/>
      <dgm:spPr/>
      <dgm:t>
        <a:bodyPr/>
        <a:lstStyle/>
        <a:p>
          <a:endParaRPr lang="en-US"/>
        </a:p>
      </dgm:t>
    </dgm:pt>
    <dgm:pt modelId="{195268A6-EF6F-4DBE-996C-3C215FC295C9}">
      <dgm:prSet phldrT="[Text]"/>
      <dgm:spPr/>
      <dgm:t>
        <a:bodyPr/>
        <a:lstStyle/>
        <a:p>
          <a:r>
            <a:rPr lang="en-US" smtClean="0">
              <a:solidFill>
                <a:schemeClr val="tx2"/>
              </a:solidFill>
            </a:rPr>
            <a:t>Concise</a:t>
          </a:r>
          <a:endParaRPr lang="en-US" dirty="0">
            <a:solidFill>
              <a:schemeClr val="tx2"/>
            </a:solidFill>
          </a:endParaRPr>
        </a:p>
      </dgm:t>
    </dgm:pt>
    <dgm:pt modelId="{4B82E554-1F37-405B-8CC1-CCD7516C16E7}" type="parTrans" cxnId="{E3D0C208-CFF2-4756-AFF4-28F245BF9C1F}">
      <dgm:prSet/>
      <dgm:spPr/>
      <dgm:t>
        <a:bodyPr/>
        <a:lstStyle/>
        <a:p>
          <a:endParaRPr lang="en-US"/>
        </a:p>
      </dgm:t>
    </dgm:pt>
    <dgm:pt modelId="{C70D439A-29ED-4394-929A-4C30DDE55F90}" type="sibTrans" cxnId="{E3D0C208-CFF2-4756-AFF4-28F245BF9C1F}">
      <dgm:prSet/>
      <dgm:spPr/>
      <dgm:t>
        <a:bodyPr/>
        <a:lstStyle/>
        <a:p>
          <a:endParaRPr lang="en-US"/>
        </a:p>
      </dgm:t>
    </dgm:pt>
    <dgm:pt modelId="{46D1F851-A499-44CB-85A9-F8DE668EDE54}">
      <dgm:prSet phldrT="[Text]"/>
      <dgm:spPr/>
      <dgm:t>
        <a:bodyPr/>
        <a:lstStyle/>
        <a:p>
          <a:r>
            <a:rPr lang="en-US" smtClean="0">
              <a:solidFill>
                <a:schemeClr val="tx2"/>
              </a:solidFill>
            </a:rPr>
            <a:t>Creative</a:t>
          </a:r>
          <a:endParaRPr lang="en-US" dirty="0">
            <a:solidFill>
              <a:schemeClr val="tx2"/>
            </a:solidFill>
          </a:endParaRPr>
        </a:p>
      </dgm:t>
    </dgm:pt>
    <dgm:pt modelId="{551142CB-0D49-4218-97C4-615398FA790E}" type="parTrans" cxnId="{115673C4-881E-4F42-8D53-E72137F0AD31}">
      <dgm:prSet/>
      <dgm:spPr/>
      <dgm:t>
        <a:bodyPr/>
        <a:lstStyle/>
        <a:p>
          <a:endParaRPr lang="en-US"/>
        </a:p>
      </dgm:t>
    </dgm:pt>
    <dgm:pt modelId="{4C6ACB76-FF45-44D1-959F-3D7CE17BB438}" type="sibTrans" cxnId="{115673C4-881E-4F42-8D53-E72137F0AD31}">
      <dgm:prSet/>
      <dgm:spPr/>
      <dgm:t>
        <a:bodyPr/>
        <a:lstStyle/>
        <a:p>
          <a:endParaRPr lang="en-US"/>
        </a:p>
      </dgm:t>
    </dgm:pt>
    <dgm:pt modelId="{ABB82263-AC80-4763-B895-2B8D452C7018}">
      <dgm:prSet phldrT="[Text]"/>
      <dgm:spPr/>
      <dgm:t>
        <a:bodyPr/>
        <a:lstStyle/>
        <a:p>
          <a:r>
            <a:rPr lang="en-US" smtClean="0">
              <a:solidFill>
                <a:schemeClr val="tx2"/>
              </a:solidFill>
            </a:rPr>
            <a:t>Credible</a:t>
          </a:r>
          <a:endParaRPr lang="en-US" dirty="0">
            <a:solidFill>
              <a:schemeClr val="tx2"/>
            </a:solidFill>
          </a:endParaRPr>
        </a:p>
      </dgm:t>
    </dgm:pt>
    <dgm:pt modelId="{5B4ABF98-D8A4-44EA-8035-604AC2B7C3C2}" type="parTrans" cxnId="{3AA01A6A-96FF-43FF-9180-042A41A19D35}">
      <dgm:prSet/>
      <dgm:spPr/>
      <dgm:t>
        <a:bodyPr/>
        <a:lstStyle/>
        <a:p>
          <a:endParaRPr lang="en-US"/>
        </a:p>
      </dgm:t>
    </dgm:pt>
    <dgm:pt modelId="{88F6A208-5254-4911-9B8D-6855AADD1DA6}" type="sibTrans" cxnId="{3AA01A6A-96FF-43FF-9180-042A41A19D35}">
      <dgm:prSet/>
      <dgm:spPr/>
      <dgm:t>
        <a:bodyPr/>
        <a:lstStyle/>
        <a:p>
          <a:endParaRPr lang="en-US"/>
        </a:p>
      </dgm:t>
    </dgm:pt>
    <dgm:pt modelId="{77FE3E39-2132-4AFC-B2A3-B1D77FEB9A2B}" type="pres">
      <dgm:prSet presAssocID="{DF547F09-F9DA-4887-B9EF-D3EB39BE184F}" presName="linearFlow" presStyleCnt="0">
        <dgm:presLayoutVars>
          <dgm:dir/>
          <dgm:resizeHandles val="exact"/>
        </dgm:presLayoutVars>
      </dgm:prSet>
      <dgm:spPr/>
    </dgm:pt>
    <dgm:pt modelId="{3B517EDF-EBF9-4BBB-B618-91C64629A6F8}" type="pres">
      <dgm:prSet presAssocID="{83DDEBE7-3F31-48DB-9170-DB5BF46E569A}" presName="composite" presStyleCnt="0"/>
      <dgm:spPr/>
    </dgm:pt>
    <dgm:pt modelId="{E3AB2C2A-0674-4FA6-B6F7-4EFEC5ADC60E}" type="pres">
      <dgm:prSet presAssocID="{83DDEBE7-3F31-48DB-9170-DB5BF46E569A}" presName="imgShp" presStyleLbl="fgImgPlace1" presStyleIdx="0" presStyleCnt="7"/>
      <dgm:spPr>
        <a:blipFill rotWithShape="1">
          <a:blip xmlns:r="http://schemas.openxmlformats.org/officeDocument/2006/relationships" r:embed="rId1"/>
          <a:stretch>
            <a:fillRect/>
          </a:stretch>
        </a:blipFill>
      </dgm:spPr>
    </dgm:pt>
    <dgm:pt modelId="{19491EB3-25FC-4624-8768-A461D80D9FC6}" type="pres">
      <dgm:prSet presAssocID="{83DDEBE7-3F31-48DB-9170-DB5BF46E569A}" presName="txShp" presStyleLbl="node1" presStyleIdx="0" presStyleCnt="7">
        <dgm:presLayoutVars>
          <dgm:bulletEnabled val="1"/>
        </dgm:presLayoutVars>
      </dgm:prSet>
      <dgm:spPr/>
      <dgm:t>
        <a:bodyPr/>
        <a:lstStyle/>
        <a:p>
          <a:endParaRPr lang="en-US"/>
        </a:p>
      </dgm:t>
    </dgm:pt>
    <dgm:pt modelId="{31727A79-9A59-4CAF-9A08-844EACE6C44A}" type="pres">
      <dgm:prSet presAssocID="{E93A67DF-A73E-4FD2-953C-24BD182C8A20}" presName="spacing" presStyleCnt="0"/>
      <dgm:spPr/>
    </dgm:pt>
    <dgm:pt modelId="{9435D64D-07A5-411F-9199-3AD30DE0DC98}" type="pres">
      <dgm:prSet presAssocID="{27CF7A5C-544B-4379-9038-81A334B8F4B9}" presName="composite" presStyleCnt="0"/>
      <dgm:spPr/>
    </dgm:pt>
    <dgm:pt modelId="{F1CBE3CB-3457-4077-8C9D-2946D464CA77}" type="pres">
      <dgm:prSet presAssocID="{27CF7A5C-544B-4379-9038-81A334B8F4B9}" presName="imgShp" presStyleLbl="fgImgPlace1" presStyleIdx="1" presStyleCnt="7"/>
      <dgm:spPr>
        <a:blipFill rotWithShape="1">
          <a:blip xmlns:r="http://schemas.openxmlformats.org/officeDocument/2006/relationships" r:embed="rId1"/>
          <a:stretch>
            <a:fillRect/>
          </a:stretch>
        </a:blipFill>
      </dgm:spPr>
    </dgm:pt>
    <dgm:pt modelId="{558211C1-9CA7-4249-87BE-FA6E954AC0E7}" type="pres">
      <dgm:prSet presAssocID="{27CF7A5C-544B-4379-9038-81A334B8F4B9}" presName="txShp" presStyleLbl="node1" presStyleIdx="1" presStyleCnt="7">
        <dgm:presLayoutVars>
          <dgm:bulletEnabled val="1"/>
        </dgm:presLayoutVars>
      </dgm:prSet>
      <dgm:spPr/>
      <dgm:t>
        <a:bodyPr/>
        <a:lstStyle/>
        <a:p>
          <a:endParaRPr lang="en-US"/>
        </a:p>
      </dgm:t>
    </dgm:pt>
    <dgm:pt modelId="{0C2C415E-0EAA-461F-967C-6C64C238A1C7}" type="pres">
      <dgm:prSet presAssocID="{64DF9F2E-82C3-42D1-BD29-04737D01C61A}" presName="spacing" presStyleCnt="0"/>
      <dgm:spPr/>
    </dgm:pt>
    <dgm:pt modelId="{8D35CAEF-FE0F-4D3B-8F4C-B807CA7A078C}" type="pres">
      <dgm:prSet presAssocID="{A293FA28-45C1-42CE-B548-EC2766D80E9B}" presName="composite" presStyleCnt="0"/>
      <dgm:spPr/>
    </dgm:pt>
    <dgm:pt modelId="{6B044822-3E34-4910-B6EA-2BED7EA000F6}" type="pres">
      <dgm:prSet presAssocID="{A293FA28-45C1-42CE-B548-EC2766D80E9B}" presName="imgShp" presStyleLbl="fgImgPlace1" presStyleIdx="2" presStyleCnt="7"/>
      <dgm:spPr>
        <a:blipFill rotWithShape="1">
          <a:blip xmlns:r="http://schemas.openxmlformats.org/officeDocument/2006/relationships" r:embed="rId1"/>
          <a:stretch>
            <a:fillRect/>
          </a:stretch>
        </a:blipFill>
      </dgm:spPr>
      <dgm:t>
        <a:bodyPr/>
        <a:lstStyle/>
        <a:p>
          <a:endParaRPr lang="en-US"/>
        </a:p>
      </dgm:t>
    </dgm:pt>
    <dgm:pt modelId="{CCBAB4CF-68C5-4A37-B813-5DF64FDFEC82}" type="pres">
      <dgm:prSet presAssocID="{A293FA28-45C1-42CE-B548-EC2766D80E9B}" presName="txShp" presStyleLbl="node1" presStyleIdx="2" presStyleCnt="7">
        <dgm:presLayoutVars>
          <dgm:bulletEnabled val="1"/>
        </dgm:presLayoutVars>
      </dgm:prSet>
      <dgm:spPr/>
      <dgm:t>
        <a:bodyPr/>
        <a:lstStyle/>
        <a:p>
          <a:endParaRPr lang="en-US"/>
        </a:p>
      </dgm:t>
    </dgm:pt>
    <dgm:pt modelId="{D1239E12-D138-4D15-927F-F9A25E97792C}" type="pres">
      <dgm:prSet presAssocID="{5AD21C36-484A-4E2F-84EC-6A0AA79D7659}" presName="spacing" presStyleCnt="0"/>
      <dgm:spPr/>
    </dgm:pt>
    <dgm:pt modelId="{4408431C-99AB-4E7F-863C-760BFE1BABF0}" type="pres">
      <dgm:prSet presAssocID="{FB444BD1-538F-435A-A633-071E9D70E255}" presName="composite" presStyleCnt="0"/>
      <dgm:spPr/>
    </dgm:pt>
    <dgm:pt modelId="{66D49B16-C6B9-4128-8B4F-4955583A20CD}" type="pres">
      <dgm:prSet presAssocID="{FB444BD1-538F-435A-A633-071E9D70E255}" presName="imgShp" presStyleLbl="fgImgPlace1" presStyleIdx="3" presStyleCnt="7"/>
      <dgm:spPr>
        <a:blipFill rotWithShape="1">
          <a:blip xmlns:r="http://schemas.openxmlformats.org/officeDocument/2006/relationships" r:embed="rId2"/>
          <a:stretch>
            <a:fillRect/>
          </a:stretch>
        </a:blipFill>
      </dgm:spPr>
    </dgm:pt>
    <dgm:pt modelId="{B1F447EE-EBCD-469B-89BB-9A6F59B8E5FB}" type="pres">
      <dgm:prSet presAssocID="{FB444BD1-538F-435A-A633-071E9D70E255}" presName="txShp" presStyleLbl="node1" presStyleIdx="3" presStyleCnt="7">
        <dgm:presLayoutVars>
          <dgm:bulletEnabled val="1"/>
        </dgm:presLayoutVars>
      </dgm:prSet>
      <dgm:spPr/>
      <dgm:t>
        <a:bodyPr/>
        <a:lstStyle/>
        <a:p>
          <a:endParaRPr lang="en-US"/>
        </a:p>
      </dgm:t>
    </dgm:pt>
    <dgm:pt modelId="{0DF249D4-7C20-4BAA-8326-F183C9E18498}" type="pres">
      <dgm:prSet presAssocID="{B82C0DE3-D5AF-4884-91A6-8D9DC40609B7}" presName="spacing" presStyleCnt="0"/>
      <dgm:spPr/>
    </dgm:pt>
    <dgm:pt modelId="{256048EE-FDDB-4698-B5FB-2B8A44B0A303}" type="pres">
      <dgm:prSet presAssocID="{195268A6-EF6F-4DBE-996C-3C215FC295C9}" presName="composite" presStyleCnt="0"/>
      <dgm:spPr/>
    </dgm:pt>
    <dgm:pt modelId="{92ACE792-8CC3-4466-B533-836AF1C61BD9}" type="pres">
      <dgm:prSet presAssocID="{195268A6-EF6F-4DBE-996C-3C215FC295C9}" presName="imgShp" presStyleLbl="fgImgPlace1" presStyleIdx="4" presStyleCnt="7"/>
      <dgm:spPr>
        <a:blipFill rotWithShape="1">
          <a:blip xmlns:r="http://schemas.openxmlformats.org/officeDocument/2006/relationships" r:embed="rId2"/>
          <a:stretch>
            <a:fillRect/>
          </a:stretch>
        </a:blipFill>
      </dgm:spPr>
    </dgm:pt>
    <dgm:pt modelId="{93190023-7685-44CD-AD2D-AEA9339BC855}" type="pres">
      <dgm:prSet presAssocID="{195268A6-EF6F-4DBE-996C-3C215FC295C9}" presName="txShp" presStyleLbl="node1" presStyleIdx="4" presStyleCnt="7">
        <dgm:presLayoutVars>
          <dgm:bulletEnabled val="1"/>
        </dgm:presLayoutVars>
      </dgm:prSet>
      <dgm:spPr/>
      <dgm:t>
        <a:bodyPr/>
        <a:lstStyle/>
        <a:p>
          <a:endParaRPr lang="en-US"/>
        </a:p>
      </dgm:t>
    </dgm:pt>
    <dgm:pt modelId="{DF3EAAF6-6280-43E5-A751-04B8E5B125D3}" type="pres">
      <dgm:prSet presAssocID="{C70D439A-29ED-4394-929A-4C30DDE55F90}" presName="spacing" presStyleCnt="0"/>
      <dgm:spPr/>
    </dgm:pt>
    <dgm:pt modelId="{59F2DA3F-2F24-4C80-8453-75D232AACDC2}" type="pres">
      <dgm:prSet presAssocID="{46D1F851-A499-44CB-85A9-F8DE668EDE54}" presName="composite" presStyleCnt="0"/>
      <dgm:spPr/>
    </dgm:pt>
    <dgm:pt modelId="{E8EB1ECF-30CC-4204-876D-2EB14890960F}" type="pres">
      <dgm:prSet presAssocID="{46D1F851-A499-44CB-85A9-F8DE668EDE54}" presName="imgShp" presStyleLbl="fgImgPlace1" presStyleIdx="5" presStyleCnt="7"/>
      <dgm:spPr>
        <a:blipFill rotWithShape="1">
          <a:blip xmlns:r="http://schemas.openxmlformats.org/officeDocument/2006/relationships" r:embed="rId2"/>
          <a:stretch>
            <a:fillRect/>
          </a:stretch>
        </a:blipFill>
      </dgm:spPr>
    </dgm:pt>
    <dgm:pt modelId="{0665B3BA-8848-438C-950E-129BB8D25E11}" type="pres">
      <dgm:prSet presAssocID="{46D1F851-A499-44CB-85A9-F8DE668EDE54}" presName="txShp" presStyleLbl="node1" presStyleIdx="5" presStyleCnt="7">
        <dgm:presLayoutVars>
          <dgm:bulletEnabled val="1"/>
        </dgm:presLayoutVars>
      </dgm:prSet>
      <dgm:spPr/>
      <dgm:t>
        <a:bodyPr/>
        <a:lstStyle/>
        <a:p>
          <a:endParaRPr lang="en-US"/>
        </a:p>
      </dgm:t>
    </dgm:pt>
    <dgm:pt modelId="{8A77B49A-08A5-4266-9E95-6D5E9242435D}" type="pres">
      <dgm:prSet presAssocID="{4C6ACB76-FF45-44D1-959F-3D7CE17BB438}" presName="spacing" presStyleCnt="0"/>
      <dgm:spPr/>
    </dgm:pt>
    <dgm:pt modelId="{AD0572FB-1CE4-4E0A-B5EF-79DC7FD77906}" type="pres">
      <dgm:prSet presAssocID="{ABB82263-AC80-4763-B895-2B8D452C7018}" presName="composite" presStyleCnt="0"/>
      <dgm:spPr/>
    </dgm:pt>
    <dgm:pt modelId="{7166D819-BE1C-49E5-94C3-E513810FB64D}" type="pres">
      <dgm:prSet presAssocID="{ABB82263-AC80-4763-B895-2B8D452C7018}" presName="imgShp" presStyleLbl="fgImgPlace1" presStyleIdx="6" presStyleCnt="7"/>
      <dgm:spPr>
        <a:blipFill rotWithShape="1">
          <a:blip xmlns:r="http://schemas.openxmlformats.org/officeDocument/2006/relationships" r:embed="rId2"/>
          <a:stretch>
            <a:fillRect/>
          </a:stretch>
        </a:blipFill>
      </dgm:spPr>
    </dgm:pt>
    <dgm:pt modelId="{0F714853-0B51-4F10-B342-4C692403856E}" type="pres">
      <dgm:prSet presAssocID="{ABB82263-AC80-4763-B895-2B8D452C7018}" presName="txShp" presStyleLbl="node1" presStyleIdx="6" presStyleCnt="7">
        <dgm:presLayoutVars>
          <dgm:bulletEnabled val="1"/>
        </dgm:presLayoutVars>
      </dgm:prSet>
      <dgm:spPr/>
      <dgm:t>
        <a:bodyPr/>
        <a:lstStyle/>
        <a:p>
          <a:endParaRPr lang="en-US"/>
        </a:p>
      </dgm:t>
    </dgm:pt>
  </dgm:ptLst>
  <dgm:cxnLst>
    <dgm:cxn modelId="{A5B22D6A-874A-4475-A268-4D3CC3E8323B}" srcId="{DF547F09-F9DA-4887-B9EF-D3EB39BE184F}" destId="{83DDEBE7-3F31-48DB-9170-DB5BF46E569A}" srcOrd="0" destOrd="0" parTransId="{E98479B0-E03B-4D3E-810A-3DD30D8683F1}" sibTransId="{E93A67DF-A73E-4FD2-953C-24BD182C8A20}"/>
    <dgm:cxn modelId="{F15FA52F-3C5B-40A4-9CA1-56D4A0BC7639}" type="presOf" srcId="{A293FA28-45C1-42CE-B548-EC2766D80E9B}" destId="{CCBAB4CF-68C5-4A37-B813-5DF64FDFEC82}" srcOrd="0" destOrd="0" presId="urn:microsoft.com/office/officeart/2005/8/layout/vList3"/>
    <dgm:cxn modelId="{115673C4-881E-4F42-8D53-E72137F0AD31}" srcId="{DF547F09-F9DA-4887-B9EF-D3EB39BE184F}" destId="{46D1F851-A499-44CB-85A9-F8DE668EDE54}" srcOrd="5" destOrd="0" parTransId="{551142CB-0D49-4218-97C4-615398FA790E}" sibTransId="{4C6ACB76-FF45-44D1-959F-3D7CE17BB438}"/>
    <dgm:cxn modelId="{AB2F78C2-C9B1-4973-905B-5ED7FC2029EF}" srcId="{DF547F09-F9DA-4887-B9EF-D3EB39BE184F}" destId="{FB444BD1-538F-435A-A633-071E9D70E255}" srcOrd="3" destOrd="0" parTransId="{EC470723-8604-4E40-8087-4E67C066624A}" sibTransId="{B82C0DE3-D5AF-4884-91A6-8D9DC40609B7}"/>
    <dgm:cxn modelId="{E3D0C208-CFF2-4756-AFF4-28F245BF9C1F}" srcId="{DF547F09-F9DA-4887-B9EF-D3EB39BE184F}" destId="{195268A6-EF6F-4DBE-996C-3C215FC295C9}" srcOrd="4" destOrd="0" parTransId="{4B82E554-1F37-405B-8CC1-CCD7516C16E7}" sibTransId="{C70D439A-29ED-4394-929A-4C30DDE55F90}"/>
    <dgm:cxn modelId="{1857D97A-795C-4580-A33E-BC20C2E6FDDE}" type="presOf" srcId="{DF547F09-F9DA-4887-B9EF-D3EB39BE184F}" destId="{77FE3E39-2132-4AFC-B2A3-B1D77FEB9A2B}" srcOrd="0" destOrd="0" presId="urn:microsoft.com/office/officeart/2005/8/layout/vList3"/>
    <dgm:cxn modelId="{2EB5FA82-0531-4E25-B59F-EECA26E08AD8}" type="presOf" srcId="{ABB82263-AC80-4763-B895-2B8D452C7018}" destId="{0F714853-0B51-4F10-B342-4C692403856E}" srcOrd="0" destOrd="0" presId="urn:microsoft.com/office/officeart/2005/8/layout/vList3"/>
    <dgm:cxn modelId="{3E548E77-4426-4ACE-8695-77A04F812012}" type="presOf" srcId="{FB444BD1-538F-435A-A633-071E9D70E255}" destId="{B1F447EE-EBCD-469B-89BB-9A6F59B8E5FB}" srcOrd="0" destOrd="0" presId="urn:microsoft.com/office/officeart/2005/8/layout/vList3"/>
    <dgm:cxn modelId="{B3AD8C98-3DC5-443B-BDAA-030FE5188F7D}" type="presOf" srcId="{27CF7A5C-544B-4379-9038-81A334B8F4B9}" destId="{558211C1-9CA7-4249-87BE-FA6E954AC0E7}" srcOrd="0" destOrd="0" presId="urn:microsoft.com/office/officeart/2005/8/layout/vList3"/>
    <dgm:cxn modelId="{36930E99-8200-481C-B252-3BCC2EEA93B7}" type="presOf" srcId="{83DDEBE7-3F31-48DB-9170-DB5BF46E569A}" destId="{19491EB3-25FC-4624-8768-A461D80D9FC6}" srcOrd="0" destOrd="0" presId="urn:microsoft.com/office/officeart/2005/8/layout/vList3"/>
    <dgm:cxn modelId="{2B17F1D3-E4C0-4469-B87A-E868E4F44AE4}" srcId="{DF547F09-F9DA-4887-B9EF-D3EB39BE184F}" destId="{27CF7A5C-544B-4379-9038-81A334B8F4B9}" srcOrd="1" destOrd="0" parTransId="{2CDA5E46-AC40-4751-8FA5-8EC245FCC42F}" sibTransId="{64DF9F2E-82C3-42D1-BD29-04737D01C61A}"/>
    <dgm:cxn modelId="{3AA01A6A-96FF-43FF-9180-042A41A19D35}" srcId="{DF547F09-F9DA-4887-B9EF-D3EB39BE184F}" destId="{ABB82263-AC80-4763-B895-2B8D452C7018}" srcOrd="6" destOrd="0" parTransId="{5B4ABF98-D8A4-44EA-8035-604AC2B7C3C2}" sibTransId="{88F6A208-5254-4911-9B8D-6855AADD1DA6}"/>
    <dgm:cxn modelId="{1D546791-CDCE-43CF-B4A2-F8CB81D69A47}" srcId="{DF547F09-F9DA-4887-B9EF-D3EB39BE184F}" destId="{A293FA28-45C1-42CE-B548-EC2766D80E9B}" srcOrd="2" destOrd="0" parTransId="{8FCBB6D2-F77B-47D5-A122-07A6CC0AF266}" sibTransId="{5AD21C36-484A-4E2F-84EC-6A0AA79D7659}"/>
    <dgm:cxn modelId="{34903966-FE4E-4463-8F24-0522A194529B}" type="presOf" srcId="{195268A6-EF6F-4DBE-996C-3C215FC295C9}" destId="{93190023-7685-44CD-AD2D-AEA9339BC855}" srcOrd="0" destOrd="0" presId="urn:microsoft.com/office/officeart/2005/8/layout/vList3"/>
    <dgm:cxn modelId="{5B0B0681-15DC-420A-ADCE-2057386A2902}" type="presOf" srcId="{46D1F851-A499-44CB-85A9-F8DE668EDE54}" destId="{0665B3BA-8848-438C-950E-129BB8D25E11}" srcOrd="0" destOrd="0" presId="urn:microsoft.com/office/officeart/2005/8/layout/vList3"/>
    <dgm:cxn modelId="{9922CE60-D441-4D91-B48E-1C74B54419EE}" type="presParOf" srcId="{77FE3E39-2132-4AFC-B2A3-B1D77FEB9A2B}" destId="{3B517EDF-EBF9-4BBB-B618-91C64629A6F8}" srcOrd="0" destOrd="0" presId="urn:microsoft.com/office/officeart/2005/8/layout/vList3"/>
    <dgm:cxn modelId="{C5F3611D-6A8F-4C46-9120-C803FDA110CC}" type="presParOf" srcId="{3B517EDF-EBF9-4BBB-B618-91C64629A6F8}" destId="{E3AB2C2A-0674-4FA6-B6F7-4EFEC5ADC60E}" srcOrd="0" destOrd="0" presId="urn:microsoft.com/office/officeart/2005/8/layout/vList3"/>
    <dgm:cxn modelId="{BA3FFF7B-2C22-48C4-8E37-9E3AD0B4E3E6}" type="presParOf" srcId="{3B517EDF-EBF9-4BBB-B618-91C64629A6F8}" destId="{19491EB3-25FC-4624-8768-A461D80D9FC6}" srcOrd="1" destOrd="0" presId="urn:microsoft.com/office/officeart/2005/8/layout/vList3"/>
    <dgm:cxn modelId="{1C2333F4-4080-4C54-B57B-40F3A03451AE}" type="presParOf" srcId="{77FE3E39-2132-4AFC-B2A3-B1D77FEB9A2B}" destId="{31727A79-9A59-4CAF-9A08-844EACE6C44A}" srcOrd="1" destOrd="0" presId="urn:microsoft.com/office/officeart/2005/8/layout/vList3"/>
    <dgm:cxn modelId="{F2114558-57E7-4483-96CC-DA045806D464}" type="presParOf" srcId="{77FE3E39-2132-4AFC-B2A3-B1D77FEB9A2B}" destId="{9435D64D-07A5-411F-9199-3AD30DE0DC98}" srcOrd="2" destOrd="0" presId="urn:microsoft.com/office/officeart/2005/8/layout/vList3"/>
    <dgm:cxn modelId="{E5C4D749-A3EF-424E-B605-1546E53F7737}" type="presParOf" srcId="{9435D64D-07A5-411F-9199-3AD30DE0DC98}" destId="{F1CBE3CB-3457-4077-8C9D-2946D464CA77}" srcOrd="0" destOrd="0" presId="urn:microsoft.com/office/officeart/2005/8/layout/vList3"/>
    <dgm:cxn modelId="{E7052A10-8A99-49ED-9DF7-19AC1BCCB9FC}" type="presParOf" srcId="{9435D64D-07A5-411F-9199-3AD30DE0DC98}" destId="{558211C1-9CA7-4249-87BE-FA6E954AC0E7}" srcOrd="1" destOrd="0" presId="urn:microsoft.com/office/officeart/2005/8/layout/vList3"/>
    <dgm:cxn modelId="{2B5497BF-33E4-4C52-A9AF-0679DF11EBFF}" type="presParOf" srcId="{77FE3E39-2132-4AFC-B2A3-B1D77FEB9A2B}" destId="{0C2C415E-0EAA-461F-967C-6C64C238A1C7}" srcOrd="3" destOrd="0" presId="urn:microsoft.com/office/officeart/2005/8/layout/vList3"/>
    <dgm:cxn modelId="{C942D156-8747-45D0-B6FF-61906FD408DA}" type="presParOf" srcId="{77FE3E39-2132-4AFC-B2A3-B1D77FEB9A2B}" destId="{8D35CAEF-FE0F-4D3B-8F4C-B807CA7A078C}" srcOrd="4" destOrd="0" presId="urn:microsoft.com/office/officeart/2005/8/layout/vList3"/>
    <dgm:cxn modelId="{E6BF7EB5-89DE-4FE4-9827-9D514A165C56}" type="presParOf" srcId="{8D35CAEF-FE0F-4D3B-8F4C-B807CA7A078C}" destId="{6B044822-3E34-4910-B6EA-2BED7EA000F6}" srcOrd="0" destOrd="0" presId="urn:microsoft.com/office/officeart/2005/8/layout/vList3"/>
    <dgm:cxn modelId="{E02F35EB-36DB-4736-B95F-E2AADA6DA445}" type="presParOf" srcId="{8D35CAEF-FE0F-4D3B-8F4C-B807CA7A078C}" destId="{CCBAB4CF-68C5-4A37-B813-5DF64FDFEC82}" srcOrd="1" destOrd="0" presId="urn:microsoft.com/office/officeart/2005/8/layout/vList3"/>
    <dgm:cxn modelId="{B433D779-AD15-4F8D-8355-29D19DE840DD}" type="presParOf" srcId="{77FE3E39-2132-4AFC-B2A3-B1D77FEB9A2B}" destId="{D1239E12-D138-4D15-927F-F9A25E97792C}" srcOrd="5" destOrd="0" presId="urn:microsoft.com/office/officeart/2005/8/layout/vList3"/>
    <dgm:cxn modelId="{C61A2A61-4AEB-49F7-AF9E-B2CF8C60D0C5}" type="presParOf" srcId="{77FE3E39-2132-4AFC-B2A3-B1D77FEB9A2B}" destId="{4408431C-99AB-4E7F-863C-760BFE1BABF0}" srcOrd="6" destOrd="0" presId="urn:microsoft.com/office/officeart/2005/8/layout/vList3"/>
    <dgm:cxn modelId="{AE7A1C10-7A6A-479E-9B48-9C0C1512B8AB}" type="presParOf" srcId="{4408431C-99AB-4E7F-863C-760BFE1BABF0}" destId="{66D49B16-C6B9-4128-8B4F-4955583A20CD}" srcOrd="0" destOrd="0" presId="urn:microsoft.com/office/officeart/2005/8/layout/vList3"/>
    <dgm:cxn modelId="{7B7DF7C1-DBE9-4C8C-874A-17547F2EE35D}" type="presParOf" srcId="{4408431C-99AB-4E7F-863C-760BFE1BABF0}" destId="{B1F447EE-EBCD-469B-89BB-9A6F59B8E5FB}" srcOrd="1" destOrd="0" presId="urn:microsoft.com/office/officeart/2005/8/layout/vList3"/>
    <dgm:cxn modelId="{F5B8E82B-367E-4920-9BB9-BBF91572CD60}" type="presParOf" srcId="{77FE3E39-2132-4AFC-B2A3-B1D77FEB9A2B}" destId="{0DF249D4-7C20-4BAA-8326-F183C9E18498}" srcOrd="7" destOrd="0" presId="urn:microsoft.com/office/officeart/2005/8/layout/vList3"/>
    <dgm:cxn modelId="{79D99F20-FED3-4643-857B-3A81252C9A8A}" type="presParOf" srcId="{77FE3E39-2132-4AFC-B2A3-B1D77FEB9A2B}" destId="{256048EE-FDDB-4698-B5FB-2B8A44B0A303}" srcOrd="8" destOrd="0" presId="urn:microsoft.com/office/officeart/2005/8/layout/vList3"/>
    <dgm:cxn modelId="{BBBC2977-FBE9-4155-900B-0B3696BC6399}" type="presParOf" srcId="{256048EE-FDDB-4698-B5FB-2B8A44B0A303}" destId="{92ACE792-8CC3-4466-B533-836AF1C61BD9}" srcOrd="0" destOrd="0" presId="urn:microsoft.com/office/officeart/2005/8/layout/vList3"/>
    <dgm:cxn modelId="{F75CCAAE-041D-4C14-8111-D48B8E0DCE22}" type="presParOf" srcId="{256048EE-FDDB-4698-B5FB-2B8A44B0A303}" destId="{93190023-7685-44CD-AD2D-AEA9339BC855}" srcOrd="1" destOrd="0" presId="urn:microsoft.com/office/officeart/2005/8/layout/vList3"/>
    <dgm:cxn modelId="{8AB95F3E-8033-493B-9460-B62331C687DD}" type="presParOf" srcId="{77FE3E39-2132-4AFC-B2A3-B1D77FEB9A2B}" destId="{DF3EAAF6-6280-43E5-A751-04B8E5B125D3}" srcOrd="9" destOrd="0" presId="urn:microsoft.com/office/officeart/2005/8/layout/vList3"/>
    <dgm:cxn modelId="{8D2A5F86-BF93-461A-A1EB-71AFAC09390B}" type="presParOf" srcId="{77FE3E39-2132-4AFC-B2A3-B1D77FEB9A2B}" destId="{59F2DA3F-2F24-4C80-8453-75D232AACDC2}" srcOrd="10" destOrd="0" presId="urn:microsoft.com/office/officeart/2005/8/layout/vList3"/>
    <dgm:cxn modelId="{D482062B-24DC-4773-B077-E78D15B5D21B}" type="presParOf" srcId="{59F2DA3F-2F24-4C80-8453-75D232AACDC2}" destId="{E8EB1ECF-30CC-4204-876D-2EB14890960F}" srcOrd="0" destOrd="0" presId="urn:microsoft.com/office/officeart/2005/8/layout/vList3"/>
    <dgm:cxn modelId="{52C3018F-B200-4240-A8AA-9C4A5827369B}" type="presParOf" srcId="{59F2DA3F-2F24-4C80-8453-75D232AACDC2}" destId="{0665B3BA-8848-438C-950E-129BB8D25E11}" srcOrd="1" destOrd="0" presId="urn:microsoft.com/office/officeart/2005/8/layout/vList3"/>
    <dgm:cxn modelId="{307DD4F7-2FC0-40BE-BA29-247495792860}" type="presParOf" srcId="{77FE3E39-2132-4AFC-B2A3-B1D77FEB9A2B}" destId="{8A77B49A-08A5-4266-9E95-6D5E9242435D}" srcOrd="11" destOrd="0" presId="urn:microsoft.com/office/officeart/2005/8/layout/vList3"/>
    <dgm:cxn modelId="{B01F5F70-E284-4EEF-A9DA-838ECBA2B160}" type="presParOf" srcId="{77FE3E39-2132-4AFC-B2A3-B1D77FEB9A2B}" destId="{AD0572FB-1CE4-4E0A-B5EF-79DC7FD77906}" srcOrd="12" destOrd="0" presId="urn:microsoft.com/office/officeart/2005/8/layout/vList3"/>
    <dgm:cxn modelId="{89B463A7-67C2-47CD-89EF-A58EEFA9AF3A}" type="presParOf" srcId="{AD0572FB-1CE4-4E0A-B5EF-79DC7FD77906}" destId="{7166D819-BE1C-49E5-94C3-E513810FB64D}" srcOrd="0" destOrd="0" presId="urn:microsoft.com/office/officeart/2005/8/layout/vList3"/>
    <dgm:cxn modelId="{D7C880D5-9E3A-4750-A9AE-283E69E29103}" type="presParOf" srcId="{AD0572FB-1CE4-4E0A-B5EF-79DC7FD77906}" destId="{0F714853-0B51-4F10-B342-4C692403856E}" srcOrd="1" destOrd="0" presId="urn:microsoft.com/office/officeart/2005/8/layout/vList3"/>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F547F09-F9DA-4887-B9EF-D3EB39BE184F}" type="doc">
      <dgm:prSet loTypeId="urn:microsoft.com/office/officeart/2005/8/layout/vList3" loCatId="list" qsTypeId="urn:microsoft.com/office/officeart/2005/8/quickstyle/simple1#3" qsCatId="simple" csTypeId="urn:microsoft.com/office/officeart/2005/8/colors/accent1_2#5" csCatId="accent1" phldr="1"/>
      <dgm:spPr/>
    </dgm:pt>
    <dgm:pt modelId="{83DDEBE7-3F31-48DB-9170-DB5BF46E569A}">
      <dgm:prSet phldrT="[Text]"/>
      <dgm:spPr>
        <a:solidFill>
          <a:schemeClr val="accent1"/>
        </a:solidFill>
      </dgm:spPr>
      <dgm:t>
        <a:bodyPr/>
        <a:lstStyle/>
        <a:p>
          <a:r>
            <a:rPr lang="en-US" dirty="0" smtClean="0">
              <a:solidFill>
                <a:schemeClr val="tx2"/>
              </a:solidFill>
            </a:rPr>
            <a:t>Post submittal</a:t>
          </a:r>
          <a:endParaRPr lang="en-US" dirty="0">
            <a:solidFill>
              <a:schemeClr val="tx2"/>
            </a:solidFill>
          </a:endParaRPr>
        </a:p>
      </dgm:t>
    </dgm:pt>
    <dgm:pt modelId="{E98479B0-E03B-4D3E-810A-3DD30D8683F1}" type="parTrans" cxnId="{A5B22D6A-874A-4475-A268-4D3CC3E8323B}">
      <dgm:prSet/>
      <dgm:spPr/>
      <dgm:t>
        <a:bodyPr/>
        <a:lstStyle/>
        <a:p>
          <a:endParaRPr lang="en-US"/>
        </a:p>
      </dgm:t>
    </dgm:pt>
    <dgm:pt modelId="{E93A67DF-A73E-4FD2-953C-24BD182C8A20}" type="sibTrans" cxnId="{A5B22D6A-874A-4475-A268-4D3CC3E8323B}">
      <dgm:prSet/>
      <dgm:spPr/>
      <dgm:t>
        <a:bodyPr/>
        <a:lstStyle/>
        <a:p>
          <a:endParaRPr lang="en-US"/>
        </a:p>
      </dgm:t>
    </dgm:pt>
    <dgm:pt modelId="{27CF7A5C-544B-4379-9038-81A334B8F4B9}">
      <dgm:prSet phldrT="[Text]"/>
      <dgm:spPr/>
      <dgm:t>
        <a:bodyPr/>
        <a:lstStyle/>
        <a:p>
          <a:r>
            <a:rPr lang="en-US" dirty="0" smtClean="0">
              <a:solidFill>
                <a:schemeClr val="tx2"/>
              </a:solidFill>
            </a:rPr>
            <a:t>Post award</a:t>
          </a:r>
          <a:endParaRPr lang="en-US" dirty="0">
            <a:solidFill>
              <a:schemeClr val="tx2"/>
            </a:solidFill>
          </a:endParaRPr>
        </a:p>
      </dgm:t>
    </dgm:pt>
    <dgm:pt modelId="{2CDA5E46-AC40-4751-8FA5-8EC245FCC42F}" type="parTrans" cxnId="{2B17F1D3-E4C0-4469-B87A-E868E4F44AE4}">
      <dgm:prSet/>
      <dgm:spPr/>
      <dgm:t>
        <a:bodyPr/>
        <a:lstStyle/>
        <a:p>
          <a:endParaRPr lang="en-US"/>
        </a:p>
      </dgm:t>
    </dgm:pt>
    <dgm:pt modelId="{64DF9F2E-82C3-42D1-BD29-04737D01C61A}" type="sibTrans" cxnId="{2B17F1D3-E4C0-4469-B87A-E868E4F44AE4}">
      <dgm:prSet/>
      <dgm:spPr/>
      <dgm:t>
        <a:bodyPr/>
        <a:lstStyle/>
        <a:p>
          <a:endParaRPr lang="en-US"/>
        </a:p>
      </dgm:t>
    </dgm:pt>
    <dgm:pt modelId="{A293FA28-45C1-42CE-B548-EC2766D80E9B}">
      <dgm:prSet phldrT="[Text]"/>
      <dgm:spPr/>
      <dgm:t>
        <a:bodyPr/>
        <a:lstStyle/>
        <a:p>
          <a:r>
            <a:rPr lang="en-US" dirty="0" smtClean="0">
              <a:solidFill>
                <a:schemeClr val="tx2"/>
              </a:solidFill>
            </a:rPr>
            <a:t>Facilitated</a:t>
          </a:r>
          <a:endParaRPr lang="en-US" dirty="0">
            <a:solidFill>
              <a:schemeClr val="tx2"/>
            </a:solidFill>
          </a:endParaRPr>
        </a:p>
      </dgm:t>
    </dgm:pt>
    <dgm:pt modelId="{8FCBB6D2-F77B-47D5-A122-07A6CC0AF266}" type="parTrans" cxnId="{1D546791-CDCE-43CF-B4A2-F8CB81D69A47}">
      <dgm:prSet/>
      <dgm:spPr/>
      <dgm:t>
        <a:bodyPr/>
        <a:lstStyle/>
        <a:p>
          <a:endParaRPr lang="en-US"/>
        </a:p>
      </dgm:t>
    </dgm:pt>
    <dgm:pt modelId="{5AD21C36-484A-4E2F-84EC-6A0AA79D7659}" type="sibTrans" cxnId="{1D546791-CDCE-43CF-B4A2-F8CB81D69A47}">
      <dgm:prSet/>
      <dgm:spPr/>
      <dgm:t>
        <a:bodyPr/>
        <a:lstStyle/>
        <a:p>
          <a:endParaRPr lang="en-US"/>
        </a:p>
      </dgm:t>
    </dgm:pt>
    <dgm:pt modelId="{FB444BD1-538F-435A-A633-071E9D70E255}">
      <dgm:prSet phldrT="[Text]"/>
      <dgm:spPr/>
      <dgm:t>
        <a:bodyPr/>
        <a:lstStyle/>
        <a:p>
          <a:r>
            <a:rPr lang="en-US" dirty="0" smtClean="0">
              <a:solidFill>
                <a:schemeClr val="tx2"/>
              </a:solidFill>
            </a:rPr>
            <a:t>Scheduled</a:t>
          </a:r>
          <a:endParaRPr lang="en-US" dirty="0">
            <a:solidFill>
              <a:schemeClr val="tx2"/>
            </a:solidFill>
          </a:endParaRPr>
        </a:p>
      </dgm:t>
    </dgm:pt>
    <dgm:pt modelId="{EC470723-8604-4E40-8087-4E67C066624A}" type="parTrans" cxnId="{AB2F78C2-C9B1-4973-905B-5ED7FC2029EF}">
      <dgm:prSet/>
      <dgm:spPr/>
      <dgm:t>
        <a:bodyPr/>
        <a:lstStyle/>
        <a:p>
          <a:endParaRPr lang="en-US"/>
        </a:p>
      </dgm:t>
    </dgm:pt>
    <dgm:pt modelId="{B82C0DE3-D5AF-4884-91A6-8D9DC40609B7}" type="sibTrans" cxnId="{AB2F78C2-C9B1-4973-905B-5ED7FC2029EF}">
      <dgm:prSet/>
      <dgm:spPr/>
      <dgm:t>
        <a:bodyPr/>
        <a:lstStyle/>
        <a:p>
          <a:endParaRPr lang="en-US"/>
        </a:p>
      </dgm:t>
    </dgm:pt>
    <dgm:pt modelId="{195268A6-EF6F-4DBE-996C-3C215FC295C9}">
      <dgm:prSet phldrT="[Text]"/>
      <dgm:spPr/>
      <dgm:t>
        <a:bodyPr/>
        <a:lstStyle/>
        <a:p>
          <a:r>
            <a:rPr lang="en-US" dirty="0" smtClean="0">
              <a:solidFill>
                <a:schemeClr val="tx2"/>
              </a:solidFill>
            </a:rPr>
            <a:t>Recorded</a:t>
          </a:r>
          <a:endParaRPr lang="en-US" dirty="0">
            <a:solidFill>
              <a:schemeClr val="tx2"/>
            </a:solidFill>
          </a:endParaRPr>
        </a:p>
      </dgm:t>
    </dgm:pt>
    <dgm:pt modelId="{4B82E554-1F37-405B-8CC1-CCD7516C16E7}" type="parTrans" cxnId="{E3D0C208-CFF2-4756-AFF4-28F245BF9C1F}">
      <dgm:prSet/>
      <dgm:spPr/>
      <dgm:t>
        <a:bodyPr/>
        <a:lstStyle/>
        <a:p>
          <a:endParaRPr lang="en-US"/>
        </a:p>
      </dgm:t>
    </dgm:pt>
    <dgm:pt modelId="{C70D439A-29ED-4394-929A-4C30DDE55F90}" type="sibTrans" cxnId="{E3D0C208-CFF2-4756-AFF4-28F245BF9C1F}">
      <dgm:prSet/>
      <dgm:spPr/>
      <dgm:t>
        <a:bodyPr/>
        <a:lstStyle/>
        <a:p>
          <a:endParaRPr lang="en-US"/>
        </a:p>
      </dgm:t>
    </dgm:pt>
    <dgm:pt modelId="{46D1F851-A499-44CB-85A9-F8DE668EDE54}">
      <dgm:prSet phldrT="[Text]"/>
      <dgm:spPr/>
      <dgm:t>
        <a:bodyPr/>
        <a:lstStyle/>
        <a:p>
          <a:r>
            <a:rPr lang="en-US" dirty="0" smtClean="0">
              <a:solidFill>
                <a:schemeClr val="tx2"/>
              </a:solidFill>
            </a:rPr>
            <a:t>Analyzed</a:t>
          </a:r>
          <a:endParaRPr lang="en-US" dirty="0">
            <a:solidFill>
              <a:schemeClr val="tx2"/>
            </a:solidFill>
          </a:endParaRPr>
        </a:p>
      </dgm:t>
    </dgm:pt>
    <dgm:pt modelId="{551142CB-0D49-4218-97C4-615398FA790E}" type="parTrans" cxnId="{115673C4-881E-4F42-8D53-E72137F0AD31}">
      <dgm:prSet/>
      <dgm:spPr/>
      <dgm:t>
        <a:bodyPr/>
        <a:lstStyle/>
        <a:p>
          <a:endParaRPr lang="en-US"/>
        </a:p>
      </dgm:t>
    </dgm:pt>
    <dgm:pt modelId="{4C6ACB76-FF45-44D1-959F-3D7CE17BB438}" type="sibTrans" cxnId="{115673C4-881E-4F42-8D53-E72137F0AD31}">
      <dgm:prSet/>
      <dgm:spPr/>
      <dgm:t>
        <a:bodyPr/>
        <a:lstStyle/>
        <a:p>
          <a:endParaRPr lang="en-US"/>
        </a:p>
      </dgm:t>
    </dgm:pt>
    <dgm:pt modelId="{ABB82263-AC80-4763-B895-2B8D452C7018}">
      <dgm:prSet phldrT="[Text]"/>
      <dgm:spPr/>
      <dgm:t>
        <a:bodyPr/>
        <a:lstStyle/>
        <a:p>
          <a:r>
            <a:rPr lang="en-US" dirty="0" smtClean="0">
              <a:solidFill>
                <a:schemeClr val="tx2"/>
              </a:solidFill>
            </a:rPr>
            <a:t>Recommendations made, used, and available</a:t>
          </a:r>
          <a:endParaRPr lang="en-US" dirty="0">
            <a:solidFill>
              <a:schemeClr val="tx2"/>
            </a:solidFill>
          </a:endParaRPr>
        </a:p>
      </dgm:t>
    </dgm:pt>
    <dgm:pt modelId="{5B4ABF98-D8A4-44EA-8035-604AC2B7C3C2}" type="parTrans" cxnId="{3AA01A6A-96FF-43FF-9180-042A41A19D35}">
      <dgm:prSet/>
      <dgm:spPr/>
      <dgm:t>
        <a:bodyPr/>
        <a:lstStyle/>
        <a:p>
          <a:endParaRPr lang="en-US"/>
        </a:p>
      </dgm:t>
    </dgm:pt>
    <dgm:pt modelId="{88F6A208-5254-4911-9B8D-6855AADD1DA6}" type="sibTrans" cxnId="{3AA01A6A-96FF-43FF-9180-042A41A19D35}">
      <dgm:prSet/>
      <dgm:spPr/>
      <dgm:t>
        <a:bodyPr/>
        <a:lstStyle/>
        <a:p>
          <a:endParaRPr lang="en-US"/>
        </a:p>
      </dgm:t>
    </dgm:pt>
    <dgm:pt modelId="{77FE3E39-2132-4AFC-B2A3-B1D77FEB9A2B}" type="pres">
      <dgm:prSet presAssocID="{DF547F09-F9DA-4887-B9EF-D3EB39BE184F}" presName="linearFlow" presStyleCnt="0">
        <dgm:presLayoutVars>
          <dgm:dir/>
          <dgm:resizeHandles val="exact"/>
        </dgm:presLayoutVars>
      </dgm:prSet>
      <dgm:spPr/>
    </dgm:pt>
    <dgm:pt modelId="{3B517EDF-EBF9-4BBB-B618-91C64629A6F8}" type="pres">
      <dgm:prSet presAssocID="{83DDEBE7-3F31-48DB-9170-DB5BF46E569A}" presName="composite" presStyleCnt="0"/>
      <dgm:spPr/>
    </dgm:pt>
    <dgm:pt modelId="{E3AB2C2A-0674-4FA6-B6F7-4EFEC5ADC60E}" type="pres">
      <dgm:prSet presAssocID="{83DDEBE7-3F31-48DB-9170-DB5BF46E569A}" presName="imgShp" presStyleLbl="fgImgPlace1" presStyleIdx="0" presStyleCnt="7"/>
      <dgm:spPr>
        <a:blipFill rotWithShape="1">
          <a:blip xmlns:r="http://schemas.openxmlformats.org/officeDocument/2006/relationships" r:embed="rId1"/>
          <a:stretch>
            <a:fillRect/>
          </a:stretch>
        </a:blipFill>
      </dgm:spPr>
    </dgm:pt>
    <dgm:pt modelId="{19491EB3-25FC-4624-8768-A461D80D9FC6}" type="pres">
      <dgm:prSet presAssocID="{83DDEBE7-3F31-48DB-9170-DB5BF46E569A}" presName="txShp" presStyleLbl="node1" presStyleIdx="0" presStyleCnt="7">
        <dgm:presLayoutVars>
          <dgm:bulletEnabled val="1"/>
        </dgm:presLayoutVars>
      </dgm:prSet>
      <dgm:spPr/>
      <dgm:t>
        <a:bodyPr/>
        <a:lstStyle/>
        <a:p>
          <a:endParaRPr lang="en-US"/>
        </a:p>
      </dgm:t>
    </dgm:pt>
    <dgm:pt modelId="{31727A79-9A59-4CAF-9A08-844EACE6C44A}" type="pres">
      <dgm:prSet presAssocID="{E93A67DF-A73E-4FD2-953C-24BD182C8A20}" presName="spacing" presStyleCnt="0"/>
      <dgm:spPr/>
    </dgm:pt>
    <dgm:pt modelId="{9435D64D-07A5-411F-9199-3AD30DE0DC98}" type="pres">
      <dgm:prSet presAssocID="{27CF7A5C-544B-4379-9038-81A334B8F4B9}" presName="composite" presStyleCnt="0"/>
      <dgm:spPr/>
    </dgm:pt>
    <dgm:pt modelId="{F1CBE3CB-3457-4077-8C9D-2946D464CA77}" type="pres">
      <dgm:prSet presAssocID="{27CF7A5C-544B-4379-9038-81A334B8F4B9}" presName="imgShp" presStyleLbl="fgImgPlace1" presStyleIdx="1" presStyleCnt="7"/>
      <dgm:spPr>
        <a:blipFill rotWithShape="1">
          <a:blip xmlns:r="http://schemas.openxmlformats.org/officeDocument/2006/relationships" r:embed="rId1"/>
          <a:stretch>
            <a:fillRect/>
          </a:stretch>
        </a:blipFill>
      </dgm:spPr>
    </dgm:pt>
    <dgm:pt modelId="{558211C1-9CA7-4249-87BE-FA6E954AC0E7}" type="pres">
      <dgm:prSet presAssocID="{27CF7A5C-544B-4379-9038-81A334B8F4B9}" presName="txShp" presStyleLbl="node1" presStyleIdx="1" presStyleCnt="7">
        <dgm:presLayoutVars>
          <dgm:bulletEnabled val="1"/>
        </dgm:presLayoutVars>
      </dgm:prSet>
      <dgm:spPr/>
      <dgm:t>
        <a:bodyPr/>
        <a:lstStyle/>
        <a:p>
          <a:endParaRPr lang="en-US"/>
        </a:p>
      </dgm:t>
    </dgm:pt>
    <dgm:pt modelId="{0C2C415E-0EAA-461F-967C-6C64C238A1C7}" type="pres">
      <dgm:prSet presAssocID="{64DF9F2E-82C3-42D1-BD29-04737D01C61A}" presName="spacing" presStyleCnt="0"/>
      <dgm:spPr/>
    </dgm:pt>
    <dgm:pt modelId="{8D35CAEF-FE0F-4D3B-8F4C-B807CA7A078C}" type="pres">
      <dgm:prSet presAssocID="{A293FA28-45C1-42CE-B548-EC2766D80E9B}" presName="composite" presStyleCnt="0"/>
      <dgm:spPr/>
    </dgm:pt>
    <dgm:pt modelId="{6B044822-3E34-4910-B6EA-2BED7EA000F6}" type="pres">
      <dgm:prSet presAssocID="{A293FA28-45C1-42CE-B548-EC2766D80E9B}" presName="imgShp" presStyleLbl="fgImgPlace1" presStyleIdx="2" presStyleCnt="7"/>
      <dgm:spPr>
        <a:blipFill rotWithShape="1">
          <a:blip xmlns:r="http://schemas.openxmlformats.org/officeDocument/2006/relationships" r:embed="rId1"/>
          <a:stretch>
            <a:fillRect/>
          </a:stretch>
        </a:blipFill>
      </dgm:spPr>
      <dgm:t>
        <a:bodyPr/>
        <a:lstStyle/>
        <a:p>
          <a:endParaRPr lang="en-US"/>
        </a:p>
      </dgm:t>
    </dgm:pt>
    <dgm:pt modelId="{CCBAB4CF-68C5-4A37-B813-5DF64FDFEC82}" type="pres">
      <dgm:prSet presAssocID="{A293FA28-45C1-42CE-B548-EC2766D80E9B}" presName="txShp" presStyleLbl="node1" presStyleIdx="2" presStyleCnt="7">
        <dgm:presLayoutVars>
          <dgm:bulletEnabled val="1"/>
        </dgm:presLayoutVars>
      </dgm:prSet>
      <dgm:spPr/>
      <dgm:t>
        <a:bodyPr/>
        <a:lstStyle/>
        <a:p>
          <a:endParaRPr lang="en-US"/>
        </a:p>
      </dgm:t>
    </dgm:pt>
    <dgm:pt modelId="{D1239E12-D138-4D15-927F-F9A25E97792C}" type="pres">
      <dgm:prSet presAssocID="{5AD21C36-484A-4E2F-84EC-6A0AA79D7659}" presName="spacing" presStyleCnt="0"/>
      <dgm:spPr/>
    </dgm:pt>
    <dgm:pt modelId="{4408431C-99AB-4E7F-863C-760BFE1BABF0}" type="pres">
      <dgm:prSet presAssocID="{FB444BD1-538F-435A-A633-071E9D70E255}" presName="composite" presStyleCnt="0"/>
      <dgm:spPr/>
    </dgm:pt>
    <dgm:pt modelId="{66D49B16-C6B9-4128-8B4F-4955583A20CD}" type="pres">
      <dgm:prSet presAssocID="{FB444BD1-538F-435A-A633-071E9D70E255}" presName="imgShp" presStyleLbl="fgImgPlace1" presStyleIdx="3" presStyleCnt="7"/>
      <dgm:spPr>
        <a:blipFill rotWithShape="1">
          <a:blip xmlns:r="http://schemas.openxmlformats.org/officeDocument/2006/relationships" r:embed="rId2"/>
          <a:stretch>
            <a:fillRect/>
          </a:stretch>
        </a:blipFill>
      </dgm:spPr>
    </dgm:pt>
    <dgm:pt modelId="{B1F447EE-EBCD-469B-89BB-9A6F59B8E5FB}" type="pres">
      <dgm:prSet presAssocID="{FB444BD1-538F-435A-A633-071E9D70E255}" presName="txShp" presStyleLbl="node1" presStyleIdx="3" presStyleCnt="7">
        <dgm:presLayoutVars>
          <dgm:bulletEnabled val="1"/>
        </dgm:presLayoutVars>
      </dgm:prSet>
      <dgm:spPr/>
      <dgm:t>
        <a:bodyPr/>
        <a:lstStyle/>
        <a:p>
          <a:endParaRPr lang="en-US"/>
        </a:p>
      </dgm:t>
    </dgm:pt>
    <dgm:pt modelId="{0DF249D4-7C20-4BAA-8326-F183C9E18498}" type="pres">
      <dgm:prSet presAssocID="{B82C0DE3-D5AF-4884-91A6-8D9DC40609B7}" presName="spacing" presStyleCnt="0"/>
      <dgm:spPr/>
    </dgm:pt>
    <dgm:pt modelId="{256048EE-FDDB-4698-B5FB-2B8A44B0A303}" type="pres">
      <dgm:prSet presAssocID="{195268A6-EF6F-4DBE-996C-3C215FC295C9}" presName="composite" presStyleCnt="0"/>
      <dgm:spPr/>
    </dgm:pt>
    <dgm:pt modelId="{92ACE792-8CC3-4466-B533-836AF1C61BD9}" type="pres">
      <dgm:prSet presAssocID="{195268A6-EF6F-4DBE-996C-3C215FC295C9}" presName="imgShp" presStyleLbl="fgImgPlace1" presStyleIdx="4" presStyleCnt="7"/>
      <dgm:spPr>
        <a:blipFill rotWithShape="1">
          <a:blip xmlns:r="http://schemas.openxmlformats.org/officeDocument/2006/relationships" r:embed="rId2"/>
          <a:stretch>
            <a:fillRect/>
          </a:stretch>
        </a:blipFill>
      </dgm:spPr>
    </dgm:pt>
    <dgm:pt modelId="{93190023-7685-44CD-AD2D-AEA9339BC855}" type="pres">
      <dgm:prSet presAssocID="{195268A6-EF6F-4DBE-996C-3C215FC295C9}" presName="txShp" presStyleLbl="node1" presStyleIdx="4" presStyleCnt="7">
        <dgm:presLayoutVars>
          <dgm:bulletEnabled val="1"/>
        </dgm:presLayoutVars>
      </dgm:prSet>
      <dgm:spPr/>
      <dgm:t>
        <a:bodyPr/>
        <a:lstStyle/>
        <a:p>
          <a:endParaRPr lang="en-US"/>
        </a:p>
      </dgm:t>
    </dgm:pt>
    <dgm:pt modelId="{DF3EAAF6-6280-43E5-A751-04B8E5B125D3}" type="pres">
      <dgm:prSet presAssocID="{C70D439A-29ED-4394-929A-4C30DDE55F90}" presName="spacing" presStyleCnt="0"/>
      <dgm:spPr/>
    </dgm:pt>
    <dgm:pt modelId="{59F2DA3F-2F24-4C80-8453-75D232AACDC2}" type="pres">
      <dgm:prSet presAssocID="{46D1F851-A499-44CB-85A9-F8DE668EDE54}" presName="composite" presStyleCnt="0"/>
      <dgm:spPr/>
    </dgm:pt>
    <dgm:pt modelId="{E8EB1ECF-30CC-4204-876D-2EB14890960F}" type="pres">
      <dgm:prSet presAssocID="{46D1F851-A499-44CB-85A9-F8DE668EDE54}" presName="imgShp" presStyleLbl="fgImgPlace1" presStyleIdx="5" presStyleCnt="7"/>
      <dgm:spPr>
        <a:blipFill rotWithShape="1">
          <a:blip xmlns:r="http://schemas.openxmlformats.org/officeDocument/2006/relationships" r:embed="rId2"/>
          <a:stretch>
            <a:fillRect/>
          </a:stretch>
        </a:blipFill>
      </dgm:spPr>
    </dgm:pt>
    <dgm:pt modelId="{0665B3BA-8848-438C-950E-129BB8D25E11}" type="pres">
      <dgm:prSet presAssocID="{46D1F851-A499-44CB-85A9-F8DE668EDE54}" presName="txShp" presStyleLbl="node1" presStyleIdx="5" presStyleCnt="7">
        <dgm:presLayoutVars>
          <dgm:bulletEnabled val="1"/>
        </dgm:presLayoutVars>
      </dgm:prSet>
      <dgm:spPr/>
      <dgm:t>
        <a:bodyPr/>
        <a:lstStyle/>
        <a:p>
          <a:endParaRPr lang="en-US"/>
        </a:p>
      </dgm:t>
    </dgm:pt>
    <dgm:pt modelId="{8A77B49A-08A5-4266-9E95-6D5E9242435D}" type="pres">
      <dgm:prSet presAssocID="{4C6ACB76-FF45-44D1-959F-3D7CE17BB438}" presName="spacing" presStyleCnt="0"/>
      <dgm:spPr/>
    </dgm:pt>
    <dgm:pt modelId="{AD0572FB-1CE4-4E0A-B5EF-79DC7FD77906}" type="pres">
      <dgm:prSet presAssocID="{ABB82263-AC80-4763-B895-2B8D452C7018}" presName="composite" presStyleCnt="0"/>
      <dgm:spPr/>
    </dgm:pt>
    <dgm:pt modelId="{7166D819-BE1C-49E5-94C3-E513810FB64D}" type="pres">
      <dgm:prSet presAssocID="{ABB82263-AC80-4763-B895-2B8D452C7018}" presName="imgShp" presStyleLbl="fgImgPlace1" presStyleIdx="6" presStyleCnt="7"/>
      <dgm:spPr>
        <a:blipFill rotWithShape="1">
          <a:blip xmlns:r="http://schemas.openxmlformats.org/officeDocument/2006/relationships" r:embed="rId2"/>
          <a:stretch>
            <a:fillRect/>
          </a:stretch>
        </a:blipFill>
      </dgm:spPr>
    </dgm:pt>
    <dgm:pt modelId="{0F714853-0B51-4F10-B342-4C692403856E}" type="pres">
      <dgm:prSet presAssocID="{ABB82263-AC80-4763-B895-2B8D452C7018}" presName="txShp" presStyleLbl="node1" presStyleIdx="6" presStyleCnt="7">
        <dgm:presLayoutVars>
          <dgm:bulletEnabled val="1"/>
        </dgm:presLayoutVars>
      </dgm:prSet>
      <dgm:spPr/>
      <dgm:t>
        <a:bodyPr/>
        <a:lstStyle/>
        <a:p>
          <a:endParaRPr lang="en-US"/>
        </a:p>
      </dgm:t>
    </dgm:pt>
  </dgm:ptLst>
  <dgm:cxnLst>
    <dgm:cxn modelId="{A5B22D6A-874A-4475-A268-4D3CC3E8323B}" srcId="{DF547F09-F9DA-4887-B9EF-D3EB39BE184F}" destId="{83DDEBE7-3F31-48DB-9170-DB5BF46E569A}" srcOrd="0" destOrd="0" parTransId="{E98479B0-E03B-4D3E-810A-3DD30D8683F1}" sibTransId="{E93A67DF-A73E-4FD2-953C-24BD182C8A20}"/>
    <dgm:cxn modelId="{20CC38B6-E0A3-48A0-9C01-C7E7B6660FD0}" type="presOf" srcId="{46D1F851-A499-44CB-85A9-F8DE668EDE54}" destId="{0665B3BA-8848-438C-950E-129BB8D25E11}" srcOrd="0" destOrd="0" presId="urn:microsoft.com/office/officeart/2005/8/layout/vList3"/>
    <dgm:cxn modelId="{B4E0DB82-25A1-499E-9D97-FF89402BAA4C}" type="presOf" srcId="{27CF7A5C-544B-4379-9038-81A334B8F4B9}" destId="{558211C1-9CA7-4249-87BE-FA6E954AC0E7}" srcOrd="0" destOrd="0" presId="urn:microsoft.com/office/officeart/2005/8/layout/vList3"/>
    <dgm:cxn modelId="{77247963-87D5-4207-BD12-DB2A4394D021}" type="presOf" srcId="{195268A6-EF6F-4DBE-996C-3C215FC295C9}" destId="{93190023-7685-44CD-AD2D-AEA9339BC855}" srcOrd="0" destOrd="0" presId="urn:microsoft.com/office/officeart/2005/8/layout/vList3"/>
    <dgm:cxn modelId="{115673C4-881E-4F42-8D53-E72137F0AD31}" srcId="{DF547F09-F9DA-4887-B9EF-D3EB39BE184F}" destId="{46D1F851-A499-44CB-85A9-F8DE668EDE54}" srcOrd="5" destOrd="0" parTransId="{551142CB-0D49-4218-97C4-615398FA790E}" sibTransId="{4C6ACB76-FF45-44D1-959F-3D7CE17BB438}"/>
    <dgm:cxn modelId="{4536B6FF-4918-4054-8DA7-F0B1097A8802}" type="presOf" srcId="{A293FA28-45C1-42CE-B548-EC2766D80E9B}" destId="{CCBAB4CF-68C5-4A37-B813-5DF64FDFEC82}" srcOrd="0" destOrd="0" presId="urn:microsoft.com/office/officeart/2005/8/layout/vList3"/>
    <dgm:cxn modelId="{1996883D-241E-4BEC-90A9-1FEF1C7DEAE9}" type="presOf" srcId="{DF547F09-F9DA-4887-B9EF-D3EB39BE184F}" destId="{77FE3E39-2132-4AFC-B2A3-B1D77FEB9A2B}" srcOrd="0" destOrd="0" presId="urn:microsoft.com/office/officeart/2005/8/layout/vList3"/>
    <dgm:cxn modelId="{AB2F78C2-C9B1-4973-905B-5ED7FC2029EF}" srcId="{DF547F09-F9DA-4887-B9EF-D3EB39BE184F}" destId="{FB444BD1-538F-435A-A633-071E9D70E255}" srcOrd="3" destOrd="0" parTransId="{EC470723-8604-4E40-8087-4E67C066624A}" sibTransId="{B82C0DE3-D5AF-4884-91A6-8D9DC40609B7}"/>
    <dgm:cxn modelId="{E3D0C208-CFF2-4756-AFF4-28F245BF9C1F}" srcId="{DF547F09-F9DA-4887-B9EF-D3EB39BE184F}" destId="{195268A6-EF6F-4DBE-996C-3C215FC295C9}" srcOrd="4" destOrd="0" parTransId="{4B82E554-1F37-405B-8CC1-CCD7516C16E7}" sibTransId="{C70D439A-29ED-4394-929A-4C30DDE55F90}"/>
    <dgm:cxn modelId="{0FDA0F8A-2DBC-4AE9-AAC1-1C874D339D7A}" type="presOf" srcId="{FB444BD1-538F-435A-A633-071E9D70E255}" destId="{B1F447EE-EBCD-469B-89BB-9A6F59B8E5FB}" srcOrd="0" destOrd="0" presId="urn:microsoft.com/office/officeart/2005/8/layout/vList3"/>
    <dgm:cxn modelId="{5CB591C9-D2C1-4ECA-862E-6852E8ECA703}" type="presOf" srcId="{ABB82263-AC80-4763-B895-2B8D452C7018}" destId="{0F714853-0B51-4F10-B342-4C692403856E}" srcOrd="0" destOrd="0" presId="urn:microsoft.com/office/officeart/2005/8/layout/vList3"/>
    <dgm:cxn modelId="{2B17F1D3-E4C0-4469-B87A-E868E4F44AE4}" srcId="{DF547F09-F9DA-4887-B9EF-D3EB39BE184F}" destId="{27CF7A5C-544B-4379-9038-81A334B8F4B9}" srcOrd="1" destOrd="0" parTransId="{2CDA5E46-AC40-4751-8FA5-8EC245FCC42F}" sibTransId="{64DF9F2E-82C3-42D1-BD29-04737D01C61A}"/>
    <dgm:cxn modelId="{3AA01A6A-96FF-43FF-9180-042A41A19D35}" srcId="{DF547F09-F9DA-4887-B9EF-D3EB39BE184F}" destId="{ABB82263-AC80-4763-B895-2B8D452C7018}" srcOrd="6" destOrd="0" parTransId="{5B4ABF98-D8A4-44EA-8035-604AC2B7C3C2}" sibTransId="{88F6A208-5254-4911-9B8D-6855AADD1DA6}"/>
    <dgm:cxn modelId="{50346BE9-79D3-4695-82DB-182CAB74B89B}" type="presOf" srcId="{83DDEBE7-3F31-48DB-9170-DB5BF46E569A}" destId="{19491EB3-25FC-4624-8768-A461D80D9FC6}" srcOrd="0" destOrd="0" presId="urn:microsoft.com/office/officeart/2005/8/layout/vList3"/>
    <dgm:cxn modelId="{1D546791-CDCE-43CF-B4A2-F8CB81D69A47}" srcId="{DF547F09-F9DA-4887-B9EF-D3EB39BE184F}" destId="{A293FA28-45C1-42CE-B548-EC2766D80E9B}" srcOrd="2" destOrd="0" parTransId="{8FCBB6D2-F77B-47D5-A122-07A6CC0AF266}" sibTransId="{5AD21C36-484A-4E2F-84EC-6A0AA79D7659}"/>
    <dgm:cxn modelId="{B30E0266-0660-407D-BCD9-A6DA2685858F}" type="presParOf" srcId="{77FE3E39-2132-4AFC-B2A3-B1D77FEB9A2B}" destId="{3B517EDF-EBF9-4BBB-B618-91C64629A6F8}" srcOrd="0" destOrd="0" presId="urn:microsoft.com/office/officeart/2005/8/layout/vList3"/>
    <dgm:cxn modelId="{107674B5-E440-4C61-BF18-A1ED4208B712}" type="presParOf" srcId="{3B517EDF-EBF9-4BBB-B618-91C64629A6F8}" destId="{E3AB2C2A-0674-4FA6-B6F7-4EFEC5ADC60E}" srcOrd="0" destOrd="0" presId="urn:microsoft.com/office/officeart/2005/8/layout/vList3"/>
    <dgm:cxn modelId="{1A36B68B-AD40-42B4-8A21-3D66D66A4C79}" type="presParOf" srcId="{3B517EDF-EBF9-4BBB-B618-91C64629A6F8}" destId="{19491EB3-25FC-4624-8768-A461D80D9FC6}" srcOrd="1" destOrd="0" presId="urn:microsoft.com/office/officeart/2005/8/layout/vList3"/>
    <dgm:cxn modelId="{1923A3C0-9CD6-4CD2-A41A-3E3A8B3ED820}" type="presParOf" srcId="{77FE3E39-2132-4AFC-B2A3-B1D77FEB9A2B}" destId="{31727A79-9A59-4CAF-9A08-844EACE6C44A}" srcOrd="1" destOrd="0" presId="urn:microsoft.com/office/officeart/2005/8/layout/vList3"/>
    <dgm:cxn modelId="{1F298F9B-C43C-4B6D-9718-593E480E0208}" type="presParOf" srcId="{77FE3E39-2132-4AFC-B2A3-B1D77FEB9A2B}" destId="{9435D64D-07A5-411F-9199-3AD30DE0DC98}" srcOrd="2" destOrd="0" presId="urn:microsoft.com/office/officeart/2005/8/layout/vList3"/>
    <dgm:cxn modelId="{5D3045ED-E9E3-423A-927D-FC9CF7AD957E}" type="presParOf" srcId="{9435D64D-07A5-411F-9199-3AD30DE0DC98}" destId="{F1CBE3CB-3457-4077-8C9D-2946D464CA77}" srcOrd="0" destOrd="0" presId="urn:microsoft.com/office/officeart/2005/8/layout/vList3"/>
    <dgm:cxn modelId="{B33BDE4F-7727-4AC2-B657-00995941CB51}" type="presParOf" srcId="{9435D64D-07A5-411F-9199-3AD30DE0DC98}" destId="{558211C1-9CA7-4249-87BE-FA6E954AC0E7}" srcOrd="1" destOrd="0" presId="urn:microsoft.com/office/officeart/2005/8/layout/vList3"/>
    <dgm:cxn modelId="{9B3BCACB-91A8-42F3-8D4E-9DFCBC9CBBF6}" type="presParOf" srcId="{77FE3E39-2132-4AFC-B2A3-B1D77FEB9A2B}" destId="{0C2C415E-0EAA-461F-967C-6C64C238A1C7}" srcOrd="3" destOrd="0" presId="urn:microsoft.com/office/officeart/2005/8/layout/vList3"/>
    <dgm:cxn modelId="{26BC3996-909F-4A0C-ACB7-8049915EC3E6}" type="presParOf" srcId="{77FE3E39-2132-4AFC-B2A3-B1D77FEB9A2B}" destId="{8D35CAEF-FE0F-4D3B-8F4C-B807CA7A078C}" srcOrd="4" destOrd="0" presId="urn:microsoft.com/office/officeart/2005/8/layout/vList3"/>
    <dgm:cxn modelId="{2735A3A1-8F24-454A-81E7-AA4004065837}" type="presParOf" srcId="{8D35CAEF-FE0F-4D3B-8F4C-B807CA7A078C}" destId="{6B044822-3E34-4910-B6EA-2BED7EA000F6}" srcOrd="0" destOrd="0" presId="urn:microsoft.com/office/officeart/2005/8/layout/vList3"/>
    <dgm:cxn modelId="{BB5F94E8-710D-4208-9B85-7EBE683DBBDC}" type="presParOf" srcId="{8D35CAEF-FE0F-4D3B-8F4C-B807CA7A078C}" destId="{CCBAB4CF-68C5-4A37-B813-5DF64FDFEC82}" srcOrd="1" destOrd="0" presId="urn:microsoft.com/office/officeart/2005/8/layout/vList3"/>
    <dgm:cxn modelId="{6C191452-4837-4AFB-8B9F-47C9AE013531}" type="presParOf" srcId="{77FE3E39-2132-4AFC-B2A3-B1D77FEB9A2B}" destId="{D1239E12-D138-4D15-927F-F9A25E97792C}" srcOrd="5" destOrd="0" presId="urn:microsoft.com/office/officeart/2005/8/layout/vList3"/>
    <dgm:cxn modelId="{77273BDE-F902-4C15-8B0E-2446193D772D}" type="presParOf" srcId="{77FE3E39-2132-4AFC-B2A3-B1D77FEB9A2B}" destId="{4408431C-99AB-4E7F-863C-760BFE1BABF0}" srcOrd="6" destOrd="0" presId="urn:microsoft.com/office/officeart/2005/8/layout/vList3"/>
    <dgm:cxn modelId="{9182711C-EA62-4CD7-A7F3-D3EDE26DB972}" type="presParOf" srcId="{4408431C-99AB-4E7F-863C-760BFE1BABF0}" destId="{66D49B16-C6B9-4128-8B4F-4955583A20CD}" srcOrd="0" destOrd="0" presId="urn:microsoft.com/office/officeart/2005/8/layout/vList3"/>
    <dgm:cxn modelId="{C29964E0-F581-4434-914D-6B0F994D9840}" type="presParOf" srcId="{4408431C-99AB-4E7F-863C-760BFE1BABF0}" destId="{B1F447EE-EBCD-469B-89BB-9A6F59B8E5FB}" srcOrd="1" destOrd="0" presId="urn:microsoft.com/office/officeart/2005/8/layout/vList3"/>
    <dgm:cxn modelId="{1950E62A-17F7-498F-8ED3-A1B88337835D}" type="presParOf" srcId="{77FE3E39-2132-4AFC-B2A3-B1D77FEB9A2B}" destId="{0DF249D4-7C20-4BAA-8326-F183C9E18498}" srcOrd="7" destOrd="0" presId="urn:microsoft.com/office/officeart/2005/8/layout/vList3"/>
    <dgm:cxn modelId="{F7F73082-2901-4ADF-A667-5B46AB8BBF5E}" type="presParOf" srcId="{77FE3E39-2132-4AFC-B2A3-B1D77FEB9A2B}" destId="{256048EE-FDDB-4698-B5FB-2B8A44B0A303}" srcOrd="8" destOrd="0" presId="urn:microsoft.com/office/officeart/2005/8/layout/vList3"/>
    <dgm:cxn modelId="{75164FAD-A90F-4C2E-9634-BA43EB9D4E6E}" type="presParOf" srcId="{256048EE-FDDB-4698-B5FB-2B8A44B0A303}" destId="{92ACE792-8CC3-4466-B533-836AF1C61BD9}" srcOrd="0" destOrd="0" presId="urn:microsoft.com/office/officeart/2005/8/layout/vList3"/>
    <dgm:cxn modelId="{D6B09CFC-7A74-4332-B350-E9A226BDF7FD}" type="presParOf" srcId="{256048EE-FDDB-4698-B5FB-2B8A44B0A303}" destId="{93190023-7685-44CD-AD2D-AEA9339BC855}" srcOrd="1" destOrd="0" presId="urn:microsoft.com/office/officeart/2005/8/layout/vList3"/>
    <dgm:cxn modelId="{D2FC01FA-FF2F-4870-8894-5270109309CA}" type="presParOf" srcId="{77FE3E39-2132-4AFC-B2A3-B1D77FEB9A2B}" destId="{DF3EAAF6-6280-43E5-A751-04B8E5B125D3}" srcOrd="9" destOrd="0" presId="urn:microsoft.com/office/officeart/2005/8/layout/vList3"/>
    <dgm:cxn modelId="{8E6312C7-841D-4A4C-AD35-5FB9E37DE81E}" type="presParOf" srcId="{77FE3E39-2132-4AFC-B2A3-B1D77FEB9A2B}" destId="{59F2DA3F-2F24-4C80-8453-75D232AACDC2}" srcOrd="10" destOrd="0" presId="urn:microsoft.com/office/officeart/2005/8/layout/vList3"/>
    <dgm:cxn modelId="{1C924594-88FE-4E62-94F3-F8BCC4865C19}" type="presParOf" srcId="{59F2DA3F-2F24-4C80-8453-75D232AACDC2}" destId="{E8EB1ECF-30CC-4204-876D-2EB14890960F}" srcOrd="0" destOrd="0" presId="urn:microsoft.com/office/officeart/2005/8/layout/vList3"/>
    <dgm:cxn modelId="{7E9405CC-10B4-4195-87DF-7B4F683EC58A}" type="presParOf" srcId="{59F2DA3F-2F24-4C80-8453-75D232AACDC2}" destId="{0665B3BA-8848-438C-950E-129BB8D25E11}" srcOrd="1" destOrd="0" presId="urn:microsoft.com/office/officeart/2005/8/layout/vList3"/>
    <dgm:cxn modelId="{37E4C6B3-3A23-4F13-B3BC-C98B348C47A9}" type="presParOf" srcId="{77FE3E39-2132-4AFC-B2A3-B1D77FEB9A2B}" destId="{8A77B49A-08A5-4266-9E95-6D5E9242435D}" srcOrd="11" destOrd="0" presId="urn:microsoft.com/office/officeart/2005/8/layout/vList3"/>
    <dgm:cxn modelId="{227C9D31-1CBC-4015-ACA4-FC40AF5D686C}" type="presParOf" srcId="{77FE3E39-2132-4AFC-B2A3-B1D77FEB9A2B}" destId="{AD0572FB-1CE4-4E0A-B5EF-79DC7FD77906}" srcOrd="12" destOrd="0" presId="urn:microsoft.com/office/officeart/2005/8/layout/vList3"/>
    <dgm:cxn modelId="{1363DBC4-F2CE-4BFD-8DE6-8D6B130B8CC3}" type="presParOf" srcId="{AD0572FB-1CE4-4E0A-B5EF-79DC7FD77906}" destId="{7166D819-BE1C-49E5-94C3-E513810FB64D}" srcOrd="0" destOrd="0" presId="urn:microsoft.com/office/officeart/2005/8/layout/vList3"/>
    <dgm:cxn modelId="{1283D11D-B42E-4396-AC85-8D112C4C3B4E}" type="presParOf" srcId="{AD0572FB-1CE4-4E0A-B5EF-79DC7FD77906}" destId="{0F714853-0B51-4F10-B342-4C692403856E}" srcOrd="1" destOrd="0" presId="urn:microsoft.com/office/officeart/2005/8/layout/vList3"/>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108850" tIns="54425" rIns="108850" bIns="54425" numCol="1" anchor="t" anchorCtr="0" compatLnSpc="1">
            <a:prstTxWarp prst="textNoShape">
              <a:avLst/>
            </a:prstTxWarp>
          </a:bodyPr>
          <a:lstStyle>
            <a:lvl1pPr defTabSz="1089025">
              <a:defRPr sz="1400" b="0">
                <a:cs typeface="+mn-cs"/>
              </a:defRPr>
            </a:lvl1pPr>
          </a:lstStyle>
          <a:p>
            <a:pPr>
              <a:defRPr/>
            </a:pPr>
            <a:endParaRPr lang="en-US"/>
          </a:p>
        </p:txBody>
      </p:sp>
      <p:sp>
        <p:nvSpPr>
          <p:cNvPr id="10243"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108850" tIns="54425" rIns="108850" bIns="54425" numCol="1" anchor="t" anchorCtr="0" compatLnSpc="1">
            <a:prstTxWarp prst="textNoShape">
              <a:avLst/>
            </a:prstTxWarp>
          </a:bodyPr>
          <a:lstStyle>
            <a:lvl1pPr algn="r" defTabSz="1089025">
              <a:defRPr sz="1400" b="0">
                <a:cs typeface="+mn-cs"/>
              </a:defRPr>
            </a:lvl1pPr>
          </a:lstStyle>
          <a:p>
            <a:pPr>
              <a:defRPr/>
            </a:pPr>
            <a:endParaRPr lang="en-US"/>
          </a:p>
        </p:txBody>
      </p:sp>
      <p:sp>
        <p:nvSpPr>
          <p:cNvPr id="1638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731838" y="4559300"/>
            <a:ext cx="5851525" cy="4321175"/>
          </a:xfrm>
          <a:prstGeom prst="rect">
            <a:avLst/>
          </a:prstGeom>
          <a:noFill/>
          <a:ln w="9525">
            <a:noFill/>
            <a:miter lim="800000"/>
            <a:headEnd/>
            <a:tailEnd/>
          </a:ln>
          <a:effectLst/>
        </p:spPr>
        <p:txBody>
          <a:bodyPr vert="horz" wrap="square" lIns="108850" tIns="54425" rIns="108850" bIns="5442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246" name="Rectangle 6"/>
          <p:cNvSpPr>
            <a:spLocks noGrp="1" noChangeArrowheads="1"/>
          </p:cNvSpPr>
          <p:nvPr>
            <p:ph type="ftr" sz="quarter" idx="4"/>
          </p:nvPr>
        </p:nvSpPr>
        <p:spPr bwMode="auto">
          <a:xfrm>
            <a:off x="0" y="9118600"/>
            <a:ext cx="3170238" cy="481013"/>
          </a:xfrm>
          <a:prstGeom prst="rect">
            <a:avLst/>
          </a:prstGeom>
          <a:noFill/>
          <a:ln w="9525">
            <a:noFill/>
            <a:miter lim="800000"/>
            <a:headEnd/>
            <a:tailEnd/>
          </a:ln>
          <a:effectLst/>
        </p:spPr>
        <p:txBody>
          <a:bodyPr vert="horz" wrap="square" lIns="108850" tIns="54425" rIns="108850" bIns="54425" numCol="1" anchor="b" anchorCtr="0" compatLnSpc="1">
            <a:prstTxWarp prst="textNoShape">
              <a:avLst/>
            </a:prstTxWarp>
          </a:bodyPr>
          <a:lstStyle>
            <a:lvl1pPr defTabSz="1089025">
              <a:defRPr sz="1400" b="0">
                <a:cs typeface="+mn-cs"/>
              </a:defRPr>
            </a:lvl1pPr>
          </a:lstStyle>
          <a:p>
            <a:pPr>
              <a:defRPr/>
            </a:pPr>
            <a:endParaRPr lang="en-US"/>
          </a:p>
        </p:txBody>
      </p:sp>
      <p:sp>
        <p:nvSpPr>
          <p:cNvPr id="10247" name="Rectangle 7"/>
          <p:cNvSpPr>
            <a:spLocks noGrp="1" noChangeArrowheads="1"/>
          </p:cNvSpPr>
          <p:nvPr>
            <p:ph type="sldNum" sz="quarter" idx="5"/>
          </p:nvPr>
        </p:nvSpPr>
        <p:spPr bwMode="auto">
          <a:xfrm>
            <a:off x="4143375" y="9118600"/>
            <a:ext cx="3170238" cy="481013"/>
          </a:xfrm>
          <a:prstGeom prst="rect">
            <a:avLst/>
          </a:prstGeom>
          <a:noFill/>
          <a:ln w="9525">
            <a:noFill/>
            <a:miter lim="800000"/>
            <a:headEnd/>
            <a:tailEnd/>
          </a:ln>
          <a:effectLst/>
        </p:spPr>
        <p:txBody>
          <a:bodyPr vert="horz" wrap="square" lIns="108850" tIns="54425" rIns="108850" bIns="54425" numCol="1" anchor="b" anchorCtr="0" compatLnSpc="1">
            <a:prstTxWarp prst="textNoShape">
              <a:avLst/>
            </a:prstTxWarp>
          </a:bodyPr>
          <a:lstStyle>
            <a:lvl1pPr algn="r" defTabSz="1089025">
              <a:defRPr sz="1400" b="0">
                <a:cs typeface="+mn-cs"/>
              </a:defRPr>
            </a:lvl1pPr>
          </a:lstStyle>
          <a:p>
            <a:pPr>
              <a:defRPr/>
            </a:pPr>
            <a:fld id="{0AD91D92-6687-497C-9640-F58EEED44F6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9234E902-E429-440B-96F1-25188652F993}" type="slidenum">
              <a:rPr lang="en-US" smtClean="0">
                <a:cs typeface="Arial" charset="0"/>
              </a:rPr>
              <a:pPr/>
              <a:t>1</a:t>
            </a:fld>
            <a:endParaRPr lang="en-US" smtClean="0">
              <a:cs typeface="Arial" charset="0"/>
            </a:endParaRPr>
          </a:p>
        </p:txBody>
      </p:sp>
      <p:sp>
        <p:nvSpPr>
          <p:cNvPr id="18434" name="Rectangle 2"/>
          <p:cNvSpPr>
            <a:spLocks noGrp="1" noRot="1" noChangeAspect="1" noChangeArrowheads="1" noTextEdit="1"/>
          </p:cNvSpPr>
          <p:nvPr>
            <p:ph type="sldImg"/>
          </p:nvPr>
        </p:nvSpPr>
        <p:spPr>
          <a:xfrm>
            <a:off x="2476500" y="252413"/>
            <a:ext cx="2336800" cy="1752600"/>
          </a:xfrm>
          <a:ln/>
        </p:spPr>
      </p:sp>
      <p:sp>
        <p:nvSpPr>
          <p:cNvPr id="18435" name="Rectangle 3"/>
          <p:cNvSpPr>
            <a:spLocks noGrp="1" noChangeArrowheads="1"/>
          </p:cNvSpPr>
          <p:nvPr>
            <p:ph type="body" idx="1"/>
          </p:nvPr>
        </p:nvSpPr>
        <p:spPr>
          <a:xfrm>
            <a:off x="530225" y="2127250"/>
            <a:ext cx="6361113" cy="7089775"/>
          </a:xfrm>
          <a:noFill/>
          <a:ln/>
        </p:spPr>
        <p:txBody>
          <a:bodyPr lIns="0" tIns="0" rIns="0" bIns="0"/>
          <a:lstStyle/>
          <a:p>
            <a:pPr eaLnBrk="1" hangingPunct="1">
              <a:spcBef>
                <a:spcPct val="40000"/>
              </a:spcBef>
            </a:pPr>
            <a:r>
              <a:rPr lang="en-US" sz="900" smtClean="0"/>
              <a:t>Image does not show in workbook. Workshop title display only.</a:t>
            </a:r>
          </a:p>
          <a:p>
            <a:pPr eaLnBrk="1" hangingPunct="1">
              <a:spcBef>
                <a:spcPct val="40000"/>
              </a:spcBef>
            </a:pPr>
            <a:r>
              <a:rPr lang="en-US" sz="900" b="1" smtClean="0"/>
              <a:t>Note: </a:t>
            </a:r>
            <a:r>
              <a:rPr lang="en-US" sz="900" smtClean="0"/>
              <a:t>Instructor should fill in name, APMP accreditation, and title.</a:t>
            </a:r>
          </a:p>
          <a:p>
            <a:pPr eaLnBrk="1" hangingPunct="1">
              <a:spcBef>
                <a:spcPct val="40000"/>
              </a:spcBef>
            </a:pPr>
            <a:r>
              <a:rPr lang="en-US" sz="900" smtClean="0"/>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a:ln/>
        </p:spPr>
      </p:sp>
      <p:sp>
        <p:nvSpPr>
          <p:cNvPr id="36866" name="Notes Placeholder 2"/>
          <p:cNvSpPr>
            <a:spLocks noGrp="1"/>
          </p:cNvSpPr>
          <p:nvPr>
            <p:ph type="body" idx="1"/>
          </p:nvPr>
        </p:nvSpPr>
        <p:spPr>
          <a:noFill/>
          <a:ln/>
        </p:spPr>
        <p:txBody>
          <a:bodyPr/>
          <a:lstStyle/>
          <a:p>
            <a:endParaRPr lang="en-US" smtClean="0"/>
          </a:p>
        </p:txBody>
      </p:sp>
      <p:sp>
        <p:nvSpPr>
          <p:cNvPr id="36867" name="Slide Number Placeholder 3"/>
          <p:cNvSpPr>
            <a:spLocks noGrp="1"/>
          </p:cNvSpPr>
          <p:nvPr>
            <p:ph type="sldNum" sz="quarter" idx="5"/>
          </p:nvPr>
        </p:nvSpPr>
        <p:spPr>
          <a:noFill/>
        </p:spPr>
        <p:txBody>
          <a:bodyPr/>
          <a:lstStyle/>
          <a:p>
            <a:fld id="{424B0308-759A-47DA-81AD-FC29EF7FBDAF}" type="slidenum">
              <a:rPr lang="en-US" smtClean="0">
                <a:cs typeface="Arial" charset="0"/>
              </a:rPr>
              <a:pPr/>
              <a:t>10</a:t>
            </a:fld>
            <a:endParaRPr lang="en-US" smtClean="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a:ln/>
        </p:spPr>
      </p:sp>
      <p:sp>
        <p:nvSpPr>
          <p:cNvPr id="38914" name="Notes Placeholder 2"/>
          <p:cNvSpPr>
            <a:spLocks noGrp="1"/>
          </p:cNvSpPr>
          <p:nvPr>
            <p:ph type="body" idx="1"/>
          </p:nvPr>
        </p:nvSpPr>
        <p:spPr>
          <a:noFill/>
          <a:ln/>
        </p:spPr>
        <p:txBody>
          <a:bodyPr/>
          <a:lstStyle/>
          <a:p>
            <a:endParaRPr lang="en-US" smtClean="0"/>
          </a:p>
        </p:txBody>
      </p:sp>
      <p:sp>
        <p:nvSpPr>
          <p:cNvPr id="38915" name="Slide Number Placeholder 3"/>
          <p:cNvSpPr>
            <a:spLocks noGrp="1"/>
          </p:cNvSpPr>
          <p:nvPr>
            <p:ph type="sldNum" sz="quarter" idx="5"/>
          </p:nvPr>
        </p:nvSpPr>
        <p:spPr>
          <a:noFill/>
        </p:spPr>
        <p:txBody>
          <a:bodyPr/>
          <a:lstStyle/>
          <a:p>
            <a:fld id="{A0861573-A4FD-40A3-8CB2-FE09BD6F60CE}" type="slidenum">
              <a:rPr lang="en-US" smtClean="0">
                <a:cs typeface="Arial" charset="0"/>
              </a:rPr>
              <a:pPr/>
              <a:t>11</a:t>
            </a:fld>
            <a:endParaRPr lang="en-US" smtClean="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a:ln/>
        </p:spPr>
      </p:sp>
      <p:sp>
        <p:nvSpPr>
          <p:cNvPr id="40962" name="Notes Placeholder 2"/>
          <p:cNvSpPr>
            <a:spLocks noGrp="1"/>
          </p:cNvSpPr>
          <p:nvPr>
            <p:ph type="body" idx="1"/>
          </p:nvPr>
        </p:nvSpPr>
        <p:spPr>
          <a:noFill/>
          <a:ln/>
        </p:spPr>
        <p:txBody>
          <a:bodyPr/>
          <a:lstStyle/>
          <a:p>
            <a:endParaRPr lang="en-US" smtClean="0"/>
          </a:p>
        </p:txBody>
      </p:sp>
      <p:sp>
        <p:nvSpPr>
          <p:cNvPr id="40963" name="Slide Number Placeholder 3"/>
          <p:cNvSpPr>
            <a:spLocks noGrp="1"/>
          </p:cNvSpPr>
          <p:nvPr>
            <p:ph type="sldNum" sz="quarter" idx="5"/>
          </p:nvPr>
        </p:nvSpPr>
        <p:spPr>
          <a:noFill/>
        </p:spPr>
        <p:txBody>
          <a:bodyPr/>
          <a:lstStyle/>
          <a:p>
            <a:fld id="{01D90D83-C16D-43FF-9012-F4CBB7D31064}" type="slidenum">
              <a:rPr lang="en-US" smtClean="0">
                <a:cs typeface="Arial" charset="0"/>
              </a:rPr>
              <a:pPr/>
              <a:t>12</a:t>
            </a:fld>
            <a:endParaRPr lang="en-US" smtClean="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a:ln/>
        </p:spPr>
      </p:sp>
      <p:sp>
        <p:nvSpPr>
          <p:cNvPr id="43010" name="Notes Placeholder 2"/>
          <p:cNvSpPr>
            <a:spLocks noGrp="1"/>
          </p:cNvSpPr>
          <p:nvPr>
            <p:ph type="body" idx="1"/>
          </p:nvPr>
        </p:nvSpPr>
        <p:spPr>
          <a:noFill/>
          <a:ln/>
        </p:spPr>
        <p:txBody>
          <a:bodyPr/>
          <a:lstStyle/>
          <a:p>
            <a:endParaRPr lang="en-US" smtClean="0"/>
          </a:p>
        </p:txBody>
      </p:sp>
      <p:sp>
        <p:nvSpPr>
          <p:cNvPr id="43011" name="Slide Number Placeholder 3"/>
          <p:cNvSpPr>
            <a:spLocks noGrp="1"/>
          </p:cNvSpPr>
          <p:nvPr>
            <p:ph type="sldNum" sz="quarter" idx="5"/>
          </p:nvPr>
        </p:nvSpPr>
        <p:spPr>
          <a:noFill/>
        </p:spPr>
        <p:txBody>
          <a:bodyPr/>
          <a:lstStyle/>
          <a:p>
            <a:fld id="{E084D4F6-7D58-4E2F-A57F-C06050ED8172}" type="slidenum">
              <a:rPr lang="en-US" smtClean="0">
                <a:cs typeface="Arial" charset="0"/>
              </a:rPr>
              <a:pPr/>
              <a:t>13</a:t>
            </a:fld>
            <a:endParaRPr lang="en-US" smtClean="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a:ln/>
        </p:spPr>
      </p:sp>
      <p:sp>
        <p:nvSpPr>
          <p:cNvPr id="45058" name="Notes Placeholder 2"/>
          <p:cNvSpPr>
            <a:spLocks noGrp="1"/>
          </p:cNvSpPr>
          <p:nvPr>
            <p:ph type="body" idx="1"/>
          </p:nvPr>
        </p:nvSpPr>
        <p:spPr>
          <a:noFill/>
          <a:ln/>
        </p:spPr>
        <p:txBody>
          <a:bodyPr/>
          <a:lstStyle/>
          <a:p>
            <a:endParaRPr lang="en-US" smtClean="0"/>
          </a:p>
        </p:txBody>
      </p:sp>
      <p:sp>
        <p:nvSpPr>
          <p:cNvPr id="45059" name="Slide Number Placeholder 3"/>
          <p:cNvSpPr>
            <a:spLocks noGrp="1"/>
          </p:cNvSpPr>
          <p:nvPr>
            <p:ph type="sldNum" sz="quarter" idx="5"/>
          </p:nvPr>
        </p:nvSpPr>
        <p:spPr>
          <a:noFill/>
        </p:spPr>
        <p:txBody>
          <a:bodyPr/>
          <a:lstStyle/>
          <a:p>
            <a:fld id="{ABF17821-0224-437A-9152-83A08A0C71BE}" type="slidenum">
              <a:rPr lang="en-US" smtClean="0">
                <a:cs typeface="Arial" charset="0"/>
              </a:rPr>
              <a:pPr/>
              <a:t>14</a:t>
            </a:fld>
            <a:endParaRPr lang="en-US" smtClean="0">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a:ln/>
        </p:spPr>
      </p:sp>
      <p:sp>
        <p:nvSpPr>
          <p:cNvPr id="48130" name="Notes Placeholder 2"/>
          <p:cNvSpPr>
            <a:spLocks noGrp="1"/>
          </p:cNvSpPr>
          <p:nvPr>
            <p:ph type="body" idx="1"/>
          </p:nvPr>
        </p:nvSpPr>
        <p:spPr>
          <a:noFill/>
          <a:ln/>
        </p:spPr>
        <p:txBody>
          <a:bodyPr/>
          <a:lstStyle/>
          <a:p>
            <a:endParaRPr lang="en-US" smtClean="0"/>
          </a:p>
        </p:txBody>
      </p:sp>
      <p:sp>
        <p:nvSpPr>
          <p:cNvPr id="48131" name="Slide Number Placeholder 3"/>
          <p:cNvSpPr>
            <a:spLocks noGrp="1"/>
          </p:cNvSpPr>
          <p:nvPr>
            <p:ph type="sldNum" sz="quarter" idx="5"/>
          </p:nvPr>
        </p:nvSpPr>
        <p:spPr>
          <a:noFill/>
        </p:spPr>
        <p:txBody>
          <a:bodyPr/>
          <a:lstStyle/>
          <a:p>
            <a:fld id="{CD115539-BA1C-4834-A890-3EA59CC04977}" type="slidenum">
              <a:rPr lang="en-US" smtClean="0">
                <a:cs typeface="Arial" charset="0"/>
              </a:rPr>
              <a:pPr/>
              <a:t>16</a:t>
            </a:fld>
            <a:endParaRPr lang="en-US" smtClean="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a:ln/>
        </p:spPr>
      </p:sp>
      <p:sp>
        <p:nvSpPr>
          <p:cNvPr id="50178" name="Notes Placeholder 2"/>
          <p:cNvSpPr>
            <a:spLocks noGrp="1"/>
          </p:cNvSpPr>
          <p:nvPr>
            <p:ph type="body" idx="1"/>
          </p:nvPr>
        </p:nvSpPr>
        <p:spPr>
          <a:noFill/>
          <a:ln/>
        </p:spPr>
        <p:txBody>
          <a:bodyPr/>
          <a:lstStyle/>
          <a:p>
            <a:endParaRPr lang="en-US" smtClean="0"/>
          </a:p>
        </p:txBody>
      </p:sp>
      <p:sp>
        <p:nvSpPr>
          <p:cNvPr id="50179" name="Slide Number Placeholder 3"/>
          <p:cNvSpPr>
            <a:spLocks noGrp="1"/>
          </p:cNvSpPr>
          <p:nvPr>
            <p:ph type="sldNum" sz="quarter" idx="5"/>
          </p:nvPr>
        </p:nvSpPr>
        <p:spPr>
          <a:noFill/>
        </p:spPr>
        <p:txBody>
          <a:bodyPr/>
          <a:lstStyle/>
          <a:p>
            <a:fld id="{5C1677AA-5802-4216-9F6C-762587D6E40A}" type="slidenum">
              <a:rPr lang="en-US" smtClean="0">
                <a:cs typeface="Arial" charset="0"/>
              </a:rPr>
              <a:pPr/>
              <a:t>17</a:t>
            </a:fld>
            <a:endParaRPr lang="en-US" smtClean="0">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a:ln/>
        </p:spPr>
      </p:sp>
      <p:sp>
        <p:nvSpPr>
          <p:cNvPr id="52226" name="Notes Placeholder 2"/>
          <p:cNvSpPr>
            <a:spLocks noGrp="1"/>
          </p:cNvSpPr>
          <p:nvPr>
            <p:ph type="body" idx="1"/>
          </p:nvPr>
        </p:nvSpPr>
        <p:spPr>
          <a:noFill/>
          <a:ln/>
        </p:spPr>
        <p:txBody>
          <a:bodyPr/>
          <a:lstStyle/>
          <a:p>
            <a:endParaRPr lang="en-US" smtClean="0"/>
          </a:p>
        </p:txBody>
      </p:sp>
      <p:sp>
        <p:nvSpPr>
          <p:cNvPr id="52227" name="Slide Number Placeholder 3"/>
          <p:cNvSpPr>
            <a:spLocks noGrp="1"/>
          </p:cNvSpPr>
          <p:nvPr>
            <p:ph type="sldNum" sz="quarter" idx="5"/>
          </p:nvPr>
        </p:nvSpPr>
        <p:spPr>
          <a:noFill/>
        </p:spPr>
        <p:txBody>
          <a:bodyPr/>
          <a:lstStyle/>
          <a:p>
            <a:fld id="{63A6DD23-4825-4AD3-B108-6ACF96926EC1}" type="slidenum">
              <a:rPr lang="en-US" smtClean="0">
                <a:cs typeface="Arial" charset="0"/>
              </a:rPr>
              <a:pPr/>
              <a:t>18</a:t>
            </a:fld>
            <a:endParaRPr lang="en-US" smtClean="0">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a:ln/>
        </p:spPr>
      </p:sp>
      <p:sp>
        <p:nvSpPr>
          <p:cNvPr id="54274" name="Notes Placeholder 2"/>
          <p:cNvSpPr>
            <a:spLocks noGrp="1"/>
          </p:cNvSpPr>
          <p:nvPr>
            <p:ph type="body" idx="1"/>
          </p:nvPr>
        </p:nvSpPr>
        <p:spPr>
          <a:noFill/>
          <a:ln/>
        </p:spPr>
        <p:txBody>
          <a:bodyPr/>
          <a:lstStyle/>
          <a:p>
            <a:endParaRPr lang="en-US" smtClean="0"/>
          </a:p>
        </p:txBody>
      </p:sp>
      <p:sp>
        <p:nvSpPr>
          <p:cNvPr id="54275" name="Slide Number Placeholder 3"/>
          <p:cNvSpPr>
            <a:spLocks noGrp="1"/>
          </p:cNvSpPr>
          <p:nvPr>
            <p:ph type="sldNum" sz="quarter" idx="5"/>
          </p:nvPr>
        </p:nvSpPr>
        <p:spPr>
          <a:noFill/>
        </p:spPr>
        <p:txBody>
          <a:bodyPr/>
          <a:lstStyle/>
          <a:p>
            <a:fld id="{3C23A138-96C5-4536-B651-783885E8EFA7}" type="slidenum">
              <a:rPr lang="en-US" smtClean="0">
                <a:cs typeface="Arial" charset="0"/>
              </a:rPr>
              <a:pPr/>
              <a:t>19</a:t>
            </a:fld>
            <a:endParaRPr lang="en-US" smtClean="0">
              <a:cs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a:ln/>
        </p:spPr>
      </p:sp>
      <p:sp>
        <p:nvSpPr>
          <p:cNvPr id="56322" name="Notes Placeholder 2"/>
          <p:cNvSpPr>
            <a:spLocks noGrp="1"/>
          </p:cNvSpPr>
          <p:nvPr>
            <p:ph type="body" idx="1"/>
          </p:nvPr>
        </p:nvSpPr>
        <p:spPr>
          <a:noFill/>
          <a:ln/>
        </p:spPr>
        <p:txBody>
          <a:bodyPr/>
          <a:lstStyle/>
          <a:p>
            <a:endParaRPr lang="en-US" smtClean="0"/>
          </a:p>
        </p:txBody>
      </p:sp>
      <p:sp>
        <p:nvSpPr>
          <p:cNvPr id="56323" name="Slide Number Placeholder 3"/>
          <p:cNvSpPr>
            <a:spLocks noGrp="1"/>
          </p:cNvSpPr>
          <p:nvPr>
            <p:ph type="sldNum" sz="quarter" idx="5"/>
          </p:nvPr>
        </p:nvSpPr>
        <p:spPr>
          <a:noFill/>
        </p:spPr>
        <p:txBody>
          <a:bodyPr/>
          <a:lstStyle/>
          <a:p>
            <a:fld id="{2360669E-FA1E-49AE-B883-991878CBD3A9}" type="slidenum">
              <a:rPr lang="en-US" smtClean="0">
                <a:cs typeface="Arial" charset="0"/>
              </a:rPr>
              <a:pPr/>
              <a:t>20</a:t>
            </a:fld>
            <a:endParaRPr lang="en-US" smtClean="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p:spPr>
        <p:txBody>
          <a:bodyPr/>
          <a:lstStyle/>
          <a:p>
            <a:fld id="{228B59A3-1BC6-4AA6-9000-3C83C21143F5}" type="slidenum">
              <a:rPr lang="en-US" smtClean="0">
                <a:cs typeface="Arial" charset="0"/>
              </a:rPr>
              <a:pPr/>
              <a:t>2</a:t>
            </a:fld>
            <a:endParaRPr lang="en-US" smtClean="0">
              <a:cs typeface="Arial" charset="0"/>
            </a:endParaRPr>
          </a:p>
        </p:txBody>
      </p:sp>
      <p:sp>
        <p:nvSpPr>
          <p:cNvPr id="20482" name="Rectangle 2"/>
          <p:cNvSpPr>
            <a:spLocks noGrp="1" noRot="1" noChangeAspect="1" noChangeArrowheads="1" noTextEdit="1"/>
          </p:cNvSpPr>
          <p:nvPr>
            <p:ph type="sldImg"/>
          </p:nvPr>
        </p:nvSpPr>
        <p:spPr>
          <a:xfrm>
            <a:off x="2476500" y="252413"/>
            <a:ext cx="2336800" cy="1752600"/>
          </a:xfrm>
          <a:ln/>
        </p:spPr>
      </p:sp>
      <p:sp>
        <p:nvSpPr>
          <p:cNvPr id="20483" name="Rectangle 3"/>
          <p:cNvSpPr>
            <a:spLocks noGrp="1" noChangeArrowheads="1"/>
          </p:cNvSpPr>
          <p:nvPr>
            <p:ph type="body" idx="1"/>
          </p:nvPr>
        </p:nvSpPr>
        <p:spPr>
          <a:xfrm>
            <a:off x="530225" y="2127250"/>
            <a:ext cx="6361113" cy="7089775"/>
          </a:xfrm>
          <a:noFill/>
          <a:ln/>
        </p:spPr>
        <p:txBody>
          <a:bodyPr lIns="0" tIns="0" rIns="0" bIns="0"/>
          <a:lstStyle/>
          <a:p>
            <a:pPr eaLnBrk="1" hangingPunct="1">
              <a:spcBef>
                <a:spcPct val="40000"/>
              </a:spcBef>
            </a:pPr>
            <a:endParaRPr lang="en-US" sz="90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a:ln/>
        </p:spPr>
      </p:sp>
      <p:sp>
        <p:nvSpPr>
          <p:cNvPr id="58370" name="Notes Placeholder 2"/>
          <p:cNvSpPr>
            <a:spLocks noGrp="1"/>
          </p:cNvSpPr>
          <p:nvPr>
            <p:ph type="body" idx="1"/>
          </p:nvPr>
        </p:nvSpPr>
        <p:spPr>
          <a:noFill/>
          <a:ln/>
        </p:spPr>
        <p:txBody>
          <a:bodyPr/>
          <a:lstStyle/>
          <a:p>
            <a:endParaRPr lang="en-US" smtClean="0"/>
          </a:p>
        </p:txBody>
      </p:sp>
      <p:sp>
        <p:nvSpPr>
          <p:cNvPr id="58371" name="Slide Number Placeholder 3"/>
          <p:cNvSpPr>
            <a:spLocks noGrp="1"/>
          </p:cNvSpPr>
          <p:nvPr>
            <p:ph type="sldNum" sz="quarter" idx="5"/>
          </p:nvPr>
        </p:nvSpPr>
        <p:spPr>
          <a:noFill/>
        </p:spPr>
        <p:txBody>
          <a:bodyPr/>
          <a:lstStyle/>
          <a:p>
            <a:fld id="{4542DC50-4AEB-418F-AAA2-138DB906DB5A}" type="slidenum">
              <a:rPr lang="en-US" smtClean="0">
                <a:cs typeface="Arial" charset="0"/>
              </a:rPr>
              <a:pPr/>
              <a:t>21</a:t>
            </a:fld>
            <a:endParaRPr lang="en-US" smtClean="0">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a:ln/>
        </p:spPr>
      </p:sp>
      <p:sp>
        <p:nvSpPr>
          <p:cNvPr id="60418" name="Notes Placeholder 2"/>
          <p:cNvSpPr>
            <a:spLocks noGrp="1"/>
          </p:cNvSpPr>
          <p:nvPr>
            <p:ph type="body" idx="1"/>
          </p:nvPr>
        </p:nvSpPr>
        <p:spPr>
          <a:noFill/>
          <a:ln/>
        </p:spPr>
        <p:txBody>
          <a:bodyPr/>
          <a:lstStyle/>
          <a:p>
            <a:endParaRPr lang="en-US" smtClean="0"/>
          </a:p>
        </p:txBody>
      </p:sp>
      <p:sp>
        <p:nvSpPr>
          <p:cNvPr id="60419" name="Slide Number Placeholder 3"/>
          <p:cNvSpPr>
            <a:spLocks noGrp="1"/>
          </p:cNvSpPr>
          <p:nvPr>
            <p:ph type="sldNum" sz="quarter" idx="5"/>
          </p:nvPr>
        </p:nvSpPr>
        <p:spPr>
          <a:noFill/>
        </p:spPr>
        <p:txBody>
          <a:bodyPr/>
          <a:lstStyle/>
          <a:p>
            <a:fld id="{DFE7F23A-4846-4EBC-AB6E-150DAD0F61F9}" type="slidenum">
              <a:rPr lang="en-US" smtClean="0">
                <a:cs typeface="Arial" charset="0"/>
              </a:rPr>
              <a:pPr/>
              <a:t>22</a:t>
            </a:fld>
            <a:endParaRPr lang="en-US" smtClean="0">
              <a:cs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a:ln/>
        </p:spPr>
      </p:sp>
      <p:sp>
        <p:nvSpPr>
          <p:cNvPr id="62466" name="Notes Placeholder 2"/>
          <p:cNvSpPr>
            <a:spLocks noGrp="1"/>
          </p:cNvSpPr>
          <p:nvPr>
            <p:ph type="body" idx="1"/>
          </p:nvPr>
        </p:nvSpPr>
        <p:spPr>
          <a:noFill/>
          <a:ln/>
        </p:spPr>
        <p:txBody>
          <a:bodyPr/>
          <a:lstStyle/>
          <a:p>
            <a:endParaRPr lang="en-US" smtClean="0"/>
          </a:p>
        </p:txBody>
      </p:sp>
      <p:sp>
        <p:nvSpPr>
          <p:cNvPr id="62467" name="Slide Number Placeholder 3"/>
          <p:cNvSpPr>
            <a:spLocks noGrp="1"/>
          </p:cNvSpPr>
          <p:nvPr>
            <p:ph type="sldNum" sz="quarter" idx="5"/>
          </p:nvPr>
        </p:nvSpPr>
        <p:spPr>
          <a:noFill/>
        </p:spPr>
        <p:txBody>
          <a:bodyPr/>
          <a:lstStyle/>
          <a:p>
            <a:fld id="{BD842521-63E2-4F66-BDD6-BD945AE2E829}" type="slidenum">
              <a:rPr lang="en-US" smtClean="0">
                <a:cs typeface="Arial" charset="0"/>
              </a:rPr>
              <a:pPr/>
              <a:t>23</a:t>
            </a:fld>
            <a:endParaRPr lang="en-US" smtClean="0">
              <a:cs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a:ln/>
        </p:spPr>
      </p:sp>
      <p:sp>
        <p:nvSpPr>
          <p:cNvPr id="64514" name="Notes Placeholder 2"/>
          <p:cNvSpPr>
            <a:spLocks noGrp="1"/>
          </p:cNvSpPr>
          <p:nvPr>
            <p:ph type="body" idx="1"/>
          </p:nvPr>
        </p:nvSpPr>
        <p:spPr>
          <a:noFill/>
          <a:ln/>
        </p:spPr>
        <p:txBody>
          <a:bodyPr/>
          <a:lstStyle/>
          <a:p>
            <a:endParaRPr lang="en-US" smtClean="0"/>
          </a:p>
        </p:txBody>
      </p:sp>
      <p:sp>
        <p:nvSpPr>
          <p:cNvPr id="64515" name="Slide Number Placeholder 3"/>
          <p:cNvSpPr>
            <a:spLocks noGrp="1"/>
          </p:cNvSpPr>
          <p:nvPr>
            <p:ph type="sldNum" sz="quarter" idx="5"/>
          </p:nvPr>
        </p:nvSpPr>
        <p:spPr>
          <a:noFill/>
        </p:spPr>
        <p:txBody>
          <a:bodyPr/>
          <a:lstStyle/>
          <a:p>
            <a:fld id="{528CA21B-122C-4E25-8152-66781FBD106E}" type="slidenum">
              <a:rPr lang="en-US" smtClean="0">
                <a:cs typeface="Arial" charset="0"/>
              </a:rPr>
              <a:pPr/>
              <a:t>24</a:t>
            </a:fld>
            <a:endParaRPr lang="en-US" smtClean="0">
              <a:cs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a:ln/>
        </p:spPr>
      </p:sp>
      <p:sp>
        <p:nvSpPr>
          <p:cNvPr id="66562" name="Notes Placeholder 2"/>
          <p:cNvSpPr>
            <a:spLocks noGrp="1"/>
          </p:cNvSpPr>
          <p:nvPr>
            <p:ph type="body" idx="1"/>
          </p:nvPr>
        </p:nvSpPr>
        <p:spPr>
          <a:noFill/>
          <a:ln/>
        </p:spPr>
        <p:txBody>
          <a:bodyPr/>
          <a:lstStyle/>
          <a:p>
            <a:endParaRPr lang="en-US" smtClean="0"/>
          </a:p>
        </p:txBody>
      </p:sp>
      <p:sp>
        <p:nvSpPr>
          <p:cNvPr id="66563" name="Slide Number Placeholder 3"/>
          <p:cNvSpPr>
            <a:spLocks noGrp="1"/>
          </p:cNvSpPr>
          <p:nvPr>
            <p:ph type="sldNum" sz="quarter" idx="5"/>
          </p:nvPr>
        </p:nvSpPr>
        <p:spPr>
          <a:noFill/>
        </p:spPr>
        <p:txBody>
          <a:bodyPr/>
          <a:lstStyle/>
          <a:p>
            <a:fld id="{6415DFC5-C2A6-47FA-BE95-247C4793FA3D}" type="slidenum">
              <a:rPr lang="en-US" smtClean="0">
                <a:cs typeface="Arial" charset="0"/>
              </a:rPr>
              <a:pPr/>
              <a:t>25</a:t>
            </a:fld>
            <a:endParaRPr lang="en-US" smtClean="0">
              <a:cs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a:ln/>
        </p:spPr>
      </p:sp>
      <p:sp>
        <p:nvSpPr>
          <p:cNvPr id="68610" name="Notes Placeholder 2"/>
          <p:cNvSpPr>
            <a:spLocks noGrp="1"/>
          </p:cNvSpPr>
          <p:nvPr>
            <p:ph type="body" idx="1"/>
          </p:nvPr>
        </p:nvSpPr>
        <p:spPr>
          <a:noFill/>
          <a:ln/>
        </p:spPr>
        <p:txBody>
          <a:bodyPr/>
          <a:lstStyle/>
          <a:p>
            <a:endParaRPr lang="en-US" smtClean="0"/>
          </a:p>
        </p:txBody>
      </p:sp>
      <p:sp>
        <p:nvSpPr>
          <p:cNvPr id="68611" name="Slide Number Placeholder 3"/>
          <p:cNvSpPr>
            <a:spLocks noGrp="1"/>
          </p:cNvSpPr>
          <p:nvPr>
            <p:ph type="sldNum" sz="quarter" idx="5"/>
          </p:nvPr>
        </p:nvSpPr>
        <p:spPr>
          <a:noFill/>
        </p:spPr>
        <p:txBody>
          <a:bodyPr/>
          <a:lstStyle/>
          <a:p>
            <a:fld id="{5968CC5E-BB3D-4E4D-85C6-53E0E63178C9}" type="slidenum">
              <a:rPr lang="en-US" smtClean="0">
                <a:cs typeface="Arial" charset="0"/>
              </a:rPr>
              <a:pPr/>
              <a:t>26</a:t>
            </a:fld>
            <a:endParaRPr lang="en-US" smtClean="0">
              <a:cs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a:ln/>
        </p:spPr>
      </p:sp>
      <p:sp>
        <p:nvSpPr>
          <p:cNvPr id="70658" name="Notes Placeholder 2"/>
          <p:cNvSpPr>
            <a:spLocks noGrp="1"/>
          </p:cNvSpPr>
          <p:nvPr>
            <p:ph type="body" idx="1"/>
          </p:nvPr>
        </p:nvSpPr>
        <p:spPr>
          <a:noFill/>
          <a:ln/>
        </p:spPr>
        <p:txBody>
          <a:bodyPr/>
          <a:lstStyle/>
          <a:p>
            <a:endParaRPr lang="en-US" smtClean="0"/>
          </a:p>
        </p:txBody>
      </p:sp>
      <p:sp>
        <p:nvSpPr>
          <p:cNvPr id="70659" name="Slide Number Placeholder 3"/>
          <p:cNvSpPr>
            <a:spLocks noGrp="1"/>
          </p:cNvSpPr>
          <p:nvPr>
            <p:ph type="sldNum" sz="quarter" idx="5"/>
          </p:nvPr>
        </p:nvSpPr>
        <p:spPr>
          <a:noFill/>
        </p:spPr>
        <p:txBody>
          <a:bodyPr/>
          <a:lstStyle/>
          <a:p>
            <a:fld id="{722FCF39-B4E3-46B6-B180-13EDC7CB7B40}" type="slidenum">
              <a:rPr lang="en-US" smtClean="0">
                <a:cs typeface="Arial" charset="0"/>
              </a:rPr>
              <a:pPr/>
              <a:t>27</a:t>
            </a:fld>
            <a:endParaRPr lang="en-US" smtClean="0">
              <a:cs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Grp="1" noChangeArrowheads="1"/>
          </p:cNvSpPr>
          <p:nvPr>
            <p:ph type="sldNum" sz="quarter" idx="5"/>
          </p:nvPr>
        </p:nvSpPr>
        <p:spPr>
          <a:noFill/>
        </p:spPr>
        <p:txBody>
          <a:bodyPr/>
          <a:lstStyle/>
          <a:p>
            <a:fld id="{81FDC316-A4D4-44D5-A06E-481F68AF38AF}" type="slidenum">
              <a:rPr lang="en-US" smtClean="0">
                <a:cs typeface="Arial" charset="0"/>
              </a:rPr>
              <a:pPr/>
              <a:t>28</a:t>
            </a:fld>
            <a:endParaRPr lang="en-US" smtClean="0">
              <a:cs typeface="Arial" charset="0"/>
            </a:endParaRPr>
          </a:p>
        </p:txBody>
      </p:sp>
      <p:sp>
        <p:nvSpPr>
          <p:cNvPr id="72706" name="Rectangle 2"/>
          <p:cNvSpPr>
            <a:spLocks noGrp="1" noRot="1" noChangeAspect="1" noChangeArrowheads="1" noTextEdit="1"/>
          </p:cNvSpPr>
          <p:nvPr>
            <p:ph type="sldImg"/>
          </p:nvPr>
        </p:nvSpPr>
        <p:spPr>
          <a:xfrm>
            <a:off x="2476500" y="252413"/>
            <a:ext cx="2336800" cy="1752600"/>
          </a:xfrm>
          <a:ln/>
        </p:spPr>
      </p:sp>
      <p:sp>
        <p:nvSpPr>
          <p:cNvPr id="72707" name="Rectangle 3"/>
          <p:cNvSpPr>
            <a:spLocks noGrp="1" noChangeArrowheads="1"/>
          </p:cNvSpPr>
          <p:nvPr>
            <p:ph type="body" idx="1"/>
          </p:nvPr>
        </p:nvSpPr>
        <p:spPr>
          <a:xfrm>
            <a:off x="530225" y="2127250"/>
            <a:ext cx="6361113" cy="7089775"/>
          </a:xfrm>
          <a:noFill/>
          <a:ln/>
        </p:spPr>
        <p:txBody>
          <a:bodyPr lIns="0" tIns="0" rIns="0" bIns="0"/>
          <a:lstStyle/>
          <a:p>
            <a:pPr eaLnBrk="1" hangingPunct="1">
              <a:spcBef>
                <a:spcPct val="40000"/>
              </a:spcBef>
            </a:pPr>
            <a:r>
              <a:rPr lang="en-US" sz="900" b="1" smtClean="0"/>
              <a:t>Introductory Text:</a:t>
            </a:r>
          </a:p>
          <a:p>
            <a:pPr eaLnBrk="1" hangingPunct="1">
              <a:spcBef>
                <a:spcPct val="40000"/>
              </a:spcBef>
            </a:pPr>
            <a:endParaRPr lang="en-US" sz="900" b="1" smtClean="0"/>
          </a:p>
          <a:p>
            <a:pPr eaLnBrk="1" hangingPunct="1">
              <a:spcBef>
                <a:spcPct val="40000"/>
              </a:spcBef>
            </a:pPr>
            <a:r>
              <a:rPr lang="en-US" sz="900" smtClean="0"/>
              <a:t>As lead time shrinks, opportunities to influence the customer naturally decline. No matter how little time is available, consider the essentials of capture management shown in Figure 51.</a:t>
            </a:r>
          </a:p>
          <a:p>
            <a:pPr eaLnBrk="1" hangingPunct="1">
              <a:spcBef>
                <a:spcPct val="40000"/>
              </a:spcBef>
            </a:pPr>
            <a:endParaRPr lang="en-US" sz="900" b="1" smtClean="0"/>
          </a:p>
          <a:p>
            <a:pPr eaLnBrk="1" hangingPunct="1">
              <a:spcBef>
                <a:spcPct val="40000"/>
              </a:spcBef>
            </a:pPr>
            <a:r>
              <a:rPr lang="en-US" sz="900" b="1" smtClean="0"/>
              <a:t>Action Caption:</a:t>
            </a:r>
          </a:p>
          <a:p>
            <a:pPr eaLnBrk="1" hangingPunct="1">
              <a:spcBef>
                <a:spcPct val="40000"/>
              </a:spcBef>
            </a:pPr>
            <a:endParaRPr lang="en-US" sz="900" b="1" smtClean="0"/>
          </a:p>
          <a:p>
            <a:pPr eaLnBrk="1" hangingPunct="1">
              <a:spcBef>
                <a:spcPct val="40000"/>
              </a:spcBef>
            </a:pPr>
            <a:r>
              <a:rPr lang="en-US" sz="900" b="1" smtClean="0"/>
              <a:t>Figure 52. When Time Is Short. </a:t>
            </a:r>
            <a:r>
              <a:rPr lang="en-US" sz="900" i="1" smtClean="0"/>
              <a:t>Always know your real customer. Analyze your competitive position as well as you can, even if the RFP has already been published. Team to add strength and discriminate your offer. Focus on the value you can bring to the customer rather than your own organization's needs. And always, always communicate what you've learned to the proposal team so they do not have to work in an information vacuum.</a:t>
            </a:r>
            <a:endParaRPr lang="en-US" sz="900" b="1" smtClean="0"/>
          </a:p>
          <a:p>
            <a:pPr eaLnBrk="1" hangingPunct="1">
              <a:spcBef>
                <a:spcPct val="40000"/>
              </a:spcBef>
            </a:pPr>
            <a:endParaRPr lang="en-US" sz="900" b="1" smtClean="0"/>
          </a:p>
          <a:p>
            <a:pPr eaLnBrk="1" hangingPunct="1">
              <a:spcBef>
                <a:spcPct val="40000"/>
              </a:spcBef>
            </a:pPr>
            <a:r>
              <a:rPr lang="en-US" sz="900" b="1" smtClean="0"/>
              <a:t>Narration:</a:t>
            </a:r>
          </a:p>
          <a:p>
            <a:pPr eaLnBrk="1" hangingPunct="1">
              <a:spcBef>
                <a:spcPct val="40000"/>
              </a:spcBef>
            </a:pPr>
            <a:endParaRPr lang="en-US" sz="900" b="1" smtClean="0"/>
          </a:p>
          <a:p>
            <a:pPr eaLnBrk="1" hangingPunct="1">
              <a:spcBef>
                <a:spcPct val="40000"/>
              </a:spcBef>
            </a:pPr>
            <a:r>
              <a:rPr lang="en-US" sz="900" smtClean="0"/>
              <a:t>Now that we've covered all the material I planned, I want to spend the last couple minutes together talking about what to do when time is short. Things may be moving quickly because the customer has an emergency situation. More likely, your organization has arrived late at the dance.</a:t>
            </a:r>
          </a:p>
          <a:p>
            <a:pPr eaLnBrk="1" hangingPunct="1">
              <a:spcBef>
                <a:spcPct val="40000"/>
              </a:spcBef>
            </a:pPr>
            <a:endParaRPr lang="en-US" sz="900" smtClean="0"/>
          </a:p>
          <a:p>
            <a:pPr eaLnBrk="1" hangingPunct="1">
              <a:spcBef>
                <a:spcPct val="40000"/>
              </a:spcBef>
            </a:pPr>
            <a:r>
              <a:rPr lang="en-US" sz="900" smtClean="0"/>
              <a:t>Perhaps a no-interest/no-pursuit/no-bid decision is the wisest course, but management is determined to go after an opportunity. In some cases, there may be extenuating circumstances that make our typical advice invalid. Maybe the situation is literally bid or go home. In those cases, you're not helping anyone by climbing up on your Shipley soapbox and preaching that you should have started sooner. Take the skills you've learned in this workshop and do the very best job you can with the resources you have in the time available.</a:t>
            </a:r>
          </a:p>
          <a:p>
            <a:pPr eaLnBrk="1" hangingPunct="1">
              <a:spcBef>
                <a:spcPct val="40000"/>
              </a:spcBef>
            </a:pPr>
            <a:endParaRPr lang="en-US" sz="900" b="1" smtClean="0"/>
          </a:p>
          <a:p>
            <a:pPr eaLnBrk="1" hangingPunct="1">
              <a:spcBef>
                <a:spcPct val="40000"/>
              </a:spcBef>
            </a:pPr>
            <a:r>
              <a:rPr lang="en-US" sz="900" b="1" smtClean="0"/>
              <a:t>Number 1: Figure out who the customer really is.</a:t>
            </a:r>
            <a:r>
              <a:rPr lang="en-US" sz="900" smtClean="0"/>
              <a:t> Learn the organization and be able to map it from cabinet secretary down to purchasing office. Understand who the contracting officer is and how the contracting office relates to the rest of the acquisition team. (There may be a central contracting office, possibly in a different location.)</a:t>
            </a:r>
          </a:p>
          <a:p>
            <a:pPr eaLnBrk="1" hangingPunct="1">
              <a:spcBef>
                <a:spcPct val="40000"/>
              </a:spcBef>
            </a:pPr>
            <a:endParaRPr lang="en-US" sz="900" b="1" smtClean="0"/>
          </a:p>
          <a:p>
            <a:pPr eaLnBrk="1" hangingPunct="1">
              <a:spcBef>
                <a:spcPct val="40000"/>
              </a:spcBef>
            </a:pPr>
            <a:r>
              <a:rPr lang="en-US" sz="900" b="1" smtClean="0"/>
              <a:t>Number 2: Prepare a bidder comparison chart.</a:t>
            </a:r>
            <a:r>
              <a:rPr lang="en-US" sz="900" smtClean="0"/>
              <a:t> Even if the RFP has already been released, collect the smartest people you can find who know the customer and likely competitors. Do the best job you can of listing the hot buttons and rating the competitors. Be honest, and then spend some time trying to understand what the chart tells you. Make several passes. In the worst case, this can be done in a few hours. If you're not willing to invest that much time, give up, because the result is probably going to embarrass you.</a:t>
            </a:r>
          </a:p>
          <a:p>
            <a:pPr eaLnBrk="1" hangingPunct="1">
              <a:spcBef>
                <a:spcPct val="40000"/>
              </a:spcBef>
            </a:pPr>
            <a:endParaRPr lang="en-US" sz="900" b="1" smtClean="0"/>
          </a:p>
          <a:p>
            <a:pPr eaLnBrk="1" hangingPunct="1">
              <a:spcBef>
                <a:spcPct val="40000"/>
              </a:spcBef>
            </a:pPr>
            <a:r>
              <a:rPr lang="en-US" sz="900" b="1" smtClean="0"/>
              <a:t>Number 3: Team for strength.</a:t>
            </a:r>
            <a:r>
              <a:rPr lang="en-US" sz="900" smtClean="0"/>
              <a:t> Don't team with a competitor to take them off the street. You generally wind up looking no stronger to the customer.</a:t>
            </a:r>
          </a:p>
          <a:p>
            <a:pPr eaLnBrk="1" hangingPunct="1">
              <a:spcBef>
                <a:spcPct val="40000"/>
              </a:spcBef>
            </a:pPr>
            <a:endParaRPr lang="en-US" sz="900" b="1" smtClean="0"/>
          </a:p>
          <a:p>
            <a:pPr eaLnBrk="1" hangingPunct="1">
              <a:spcBef>
                <a:spcPct val="40000"/>
              </a:spcBef>
            </a:pPr>
            <a:r>
              <a:rPr lang="en-US" sz="900" b="1" smtClean="0"/>
              <a:t>Number 4: Focus strategy on customer value.</a:t>
            </a:r>
            <a:r>
              <a:rPr lang="en-US" sz="900" smtClean="0"/>
              <a:t> Forget about yourself. Ask yourself what you provide the customer that will be unique. Better yet, ask the customer!</a:t>
            </a:r>
          </a:p>
          <a:p>
            <a:pPr eaLnBrk="1" hangingPunct="1">
              <a:spcBef>
                <a:spcPct val="40000"/>
              </a:spcBef>
            </a:pPr>
            <a:endParaRPr lang="en-US" sz="900" b="1" smtClean="0"/>
          </a:p>
          <a:p>
            <a:pPr eaLnBrk="1" hangingPunct="1">
              <a:spcBef>
                <a:spcPct val="40000"/>
              </a:spcBef>
            </a:pPr>
            <a:r>
              <a:rPr lang="en-US" sz="900" b="1" smtClean="0"/>
              <a:t>Number 5: Communicate with the proposal team. </a:t>
            </a:r>
            <a:r>
              <a:rPr lang="en-US" sz="900" smtClean="0"/>
              <a:t>Don't waste your efforts or theirs by letting them start from scratch.</a:t>
            </a:r>
          </a:p>
          <a:p>
            <a:pPr eaLnBrk="1" hangingPunct="1">
              <a:spcBef>
                <a:spcPct val="40000"/>
              </a:spcBef>
            </a:pPr>
            <a:endParaRPr lang="en-US" sz="900" smtClean="0"/>
          </a:p>
          <a:p>
            <a:pPr eaLnBrk="1" hangingPunct="1">
              <a:spcBef>
                <a:spcPct val="40000"/>
              </a:spcBef>
            </a:pPr>
            <a:r>
              <a:rPr lang="en-US" sz="900" smtClean="0"/>
              <a:t>###</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a:ln/>
        </p:spPr>
      </p:sp>
      <p:sp>
        <p:nvSpPr>
          <p:cNvPr id="74754" name="Notes Placeholder 2"/>
          <p:cNvSpPr>
            <a:spLocks noGrp="1"/>
          </p:cNvSpPr>
          <p:nvPr>
            <p:ph type="body" idx="1"/>
          </p:nvPr>
        </p:nvSpPr>
        <p:spPr>
          <a:noFill/>
          <a:ln/>
        </p:spPr>
        <p:txBody>
          <a:bodyPr/>
          <a:lstStyle/>
          <a:p>
            <a:endParaRPr lang="en-US" smtClean="0"/>
          </a:p>
        </p:txBody>
      </p:sp>
      <p:sp>
        <p:nvSpPr>
          <p:cNvPr id="74755" name="Slide Number Placeholder 3"/>
          <p:cNvSpPr>
            <a:spLocks noGrp="1"/>
          </p:cNvSpPr>
          <p:nvPr>
            <p:ph type="sldNum" sz="quarter" idx="5"/>
          </p:nvPr>
        </p:nvSpPr>
        <p:spPr>
          <a:noFill/>
        </p:spPr>
        <p:txBody>
          <a:bodyPr/>
          <a:lstStyle/>
          <a:p>
            <a:fld id="{2CC83D88-2D17-42E2-8900-19B5874829A6}" type="slidenum">
              <a:rPr lang="en-US" smtClean="0">
                <a:cs typeface="Arial" charset="0"/>
              </a:rPr>
              <a:pPr/>
              <a:t>29</a:t>
            </a:fld>
            <a:endParaRPr lang="en-US" smtClean="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a:ln/>
        </p:spPr>
      </p:sp>
      <p:sp>
        <p:nvSpPr>
          <p:cNvPr id="22530" name="Notes Placeholder 2"/>
          <p:cNvSpPr>
            <a:spLocks noGrp="1"/>
          </p:cNvSpPr>
          <p:nvPr>
            <p:ph type="body" idx="1"/>
          </p:nvPr>
        </p:nvSpPr>
        <p:spPr>
          <a:noFill/>
          <a:ln/>
        </p:spPr>
        <p:txBody>
          <a:bodyPr/>
          <a:lstStyle/>
          <a:p>
            <a:endParaRPr lang="en-US" smtClean="0"/>
          </a:p>
        </p:txBody>
      </p:sp>
      <p:sp>
        <p:nvSpPr>
          <p:cNvPr id="22531" name="Slide Number Placeholder 3"/>
          <p:cNvSpPr>
            <a:spLocks noGrp="1"/>
          </p:cNvSpPr>
          <p:nvPr>
            <p:ph type="sldNum" sz="quarter" idx="5"/>
          </p:nvPr>
        </p:nvSpPr>
        <p:spPr>
          <a:noFill/>
        </p:spPr>
        <p:txBody>
          <a:bodyPr/>
          <a:lstStyle/>
          <a:p>
            <a:fld id="{3583E7EE-40EF-4E42-B155-72288EE4E906}" type="slidenum">
              <a:rPr lang="en-US" smtClean="0">
                <a:cs typeface="Arial" charset="0"/>
              </a:rPr>
              <a:pPr/>
              <a:t>3</a:t>
            </a:fld>
            <a:endParaRPr lang="en-US" smtClean="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a:ln/>
        </p:spPr>
      </p:sp>
      <p:sp>
        <p:nvSpPr>
          <p:cNvPr id="24578" name="Notes Placeholder 2"/>
          <p:cNvSpPr>
            <a:spLocks noGrp="1"/>
          </p:cNvSpPr>
          <p:nvPr>
            <p:ph type="body" idx="1"/>
          </p:nvPr>
        </p:nvSpPr>
        <p:spPr>
          <a:noFill/>
          <a:ln/>
        </p:spPr>
        <p:txBody>
          <a:bodyPr/>
          <a:lstStyle/>
          <a:p>
            <a:endParaRPr lang="en-US" smtClean="0"/>
          </a:p>
        </p:txBody>
      </p:sp>
      <p:sp>
        <p:nvSpPr>
          <p:cNvPr id="24579" name="Slide Number Placeholder 3"/>
          <p:cNvSpPr>
            <a:spLocks noGrp="1"/>
          </p:cNvSpPr>
          <p:nvPr>
            <p:ph type="sldNum" sz="quarter" idx="5"/>
          </p:nvPr>
        </p:nvSpPr>
        <p:spPr>
          <a:noFill/>
        </p:spPr>
        <p:txBody>
          <a:bodyPr/>
          <a:lstStyle/>
          <a:p>
            <a:fld id="{10682D73-B80B-4552-A7E7-1513568CBFA9}" type="slidenum">
              <a:rPr lang="en-US" smtClean="0">
                <a:cs typeface="Arial" charset="0"/>
              </a:rPr>
              <a:pPr/>
              <a:t>4</a:t>
            </a:fld>
            <a:endParaRPr lang="en-US" smtClean="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a:ln/>
        </p:spPr>
      </p:sp>
      <p:sp>
        <p:nvSpPr>
          <p:cNvPr id="26626" name="Notes Placeholder 2"/>
          <p:cNvSpPr>
            <a:spLocks noGrp="1"/>
          </p:cNvSpPr>
          <p:nvPr>
            <p:ph type="body" idx="1"/>
          </p:nvPr>
        </p:nvSpPr>
        <p:spPr>
          <a:noFill/>
          <a:ln/>
        </p:spPr>
        <p:txBody>
          <a:bodyPr/>
          <a:lstStyle/>
          <a:p>
            <a:endParaRPr lang="en-US" smtClean="0"/>
          </a:p>
        </p:txBody>
      </p:sp>
      <p:sp>
        <p:nvSpPr>
          <p:cNvPr id="26627" name="Slide Number Placeholder 3"/>
          <p:cNvSpPr>
            <a:spLocks noGrp="1"/>
          </p:cNvSpPr>
          <p:nvPr>
            <p:ph type="sldNum" sz="quarter" idx="5"/>
          </p:nvPr>
        </p:nvSpPr>
        <p:spPr>
          <a:noFill/>
        </p:spPr>
        <p:txBody>
          <a:bodyPr/>
          <a:lstStyle/>
          <a:p>
            <a:fld id="{1739D671-2E40-4CF4-814A-52B8334945DA}" type="slidenum">
              <a:rPr lang="en-US" smtClean="0">
                <a:cs typeface="Arial" charset="0"/>
              </a:rPr>
              <a:pPr/>
              <a:t>5</a:t>
            </a:fld>
            <a:endParaRPr lang="en-US" smtClean="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p:spPr>
        <p:txBody>
          <a:bodyPr/>
          <a:lstStyle/>
          <a:p>
            <a:endParaRPr lang="en-US" smtClean="0"/>
          </a:p>
        </p:txBody>
      </p:sp>
      <p:sp>
        <p:nvSpPr>
          <p:cNvPr id="28675" name="Slide Number Placeholder 3"/>
          <p:cNvSpPr>
            <a:spLocks noGrp="1"/>
          </p:cNvSpPr>
          <p:nvPr>
            <p:ph type="sldNum" sz="quarter" idx="5"/>
          </p:nvPr>
        </p:nvSpPr>
        <p:spPr>
          <a:noFill/>
        </p:spPr>
        <p:txBody>
          <a:bodyPr/>
          <a:lstStyle/>
          <a:p>
            <a:fld id="{D01F92E9-EAC3-40B3-AA99-4F8A35FA6112}" type="slidenum">
              <a:rPr lang="en-US" smtClean="0">
                <a:cs typeface="Arial" charset="0"/>
              </a:rPr>
              <a:pPr/>
              <a:t>6</a:t>
            </a:fld>
            <a:endParaRPr lang="en-US" smtClean="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a:ln/>
        </p:spPr>
      </p:sp>
      <p:sp>
        <p:nvSpPr>
          <p:cNvPr id="30722" name="Notes Placeholder 2"/>
          <p:cNvSpPr>
            <a:spLocks noGrp="1"/>
          </p:cNvSpPr>
          <p:nvPr>
            <p:ph type="body" idx="1"/>
          </p:nvPr>
        </p:nvSpPr>
        <p:spPr>
          <a:noFill/>
          <a:ln/>
        </p:spPr>
        <p:txBody>
          <a:bodyPr/>
          <a:lstStyle/>
          <a:p>
            <a:endParaRPr lang="en-US" smtClean="0"/>
          </a:p>
        </p:txBody>
      </p:sp>
      <p:sp>
        <p:nvSpPr>
          <p:cNvPr id="30723" name="Slide Number Placeholder 3"/>
          <p:cNvSpPr>
            <a:spLocks noGrp="1"/>
          </p:cNvSpPr>
          <p:nvPr>
            <p:ph type="sldNum" sz="quarter" idx="5"/>
          </p:nvPr>
        </p:nvSpPr>
        <p:spPr>
          <a:noFill/>
        </p:spPr>
        <p:txBody>
          <a:bodyPr/>
          <a:lstStyle/>
          <a:p>
            <a:fld id="{C01FBB94-D6CB-4DCB-9355-1238E87D8D85}" type="slidenum">
              <a:rPr lang="en-US" smtClean="0">
                <a:cs typeface="Arial" charset="0"/>
              </a:rPr>
              <a:pPr/>
              <a:t>7</a:t>
            </a:fld>
            <a:endParaRPr lang="en-US" smtClean="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a:ln/>
        </p:spPr>
      </p:sp>
      <p:sp>
        <p:nvSpPr>
          <p:cNvPr id="32770" name="Notes Placeholder 2"/>
          <p:cNvSpPr>
            <a:spLocks noGrp="1"/>
          </p:cNvSpPr>
          <p:nvPr>
            <p:ph type="body" idx="1"/>
          </p:nvPr>
        </p:nvSpPr>
        <p:spPr>
          <a:noFill/>
          <a:ln/>
        </p:spPr>
        <p:txBody>
          <a:bodyPr/>
          <a:lstStyle/>
          <a:p>
            <a:endParaRPr lang="en-US" smtClean="0"/>
          </a:p>
        </p:txBody>
      </p:sp>
      <p:sp>
        <p:nvSpPr>
          <p:cNvPr id="32771" name="Slide Number Placeholder 3"/>
          <p:cNvSpPr>
            <a:spLocks noGrp="1"/>
          </p:cNvSpPr>
          <p:nvPr>
            <p:ph type="sldNum" sz="quarter" idx="5"/>
          </p:nvPr>
        </p:nvSpPr>
        <p:spPr>
          <a:noFill/>
        </p:spPr>
        <p:txBody>
          <a:bodyPr/>
          <a:lstStyle/>
          <a:p>
            <a:fld id="{FFD02C78-248E-4282-BB98-8D56B2D9618A}" type="slidenum">
              <a:rPr lang="en-US" smtClean="0">
                <a:cs typeface="Arial" charset="0"/>
              </a:rPr>
              <a:pPr/>
              <a:t>8</a:t>
            </a:fld>
            <a:endParaRPr lang="en-US" smtClean="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a:ln/>
        </p:spPr>
      </p:sp>
      <p:sp>
        <p:nvSpPr>
          <p:cNvPr id="34818" name="Notes Placeholder 2"/>
          <p:cNvSpPr>
            <a:spLocks noGrp="1"/>
          </p:cNvSpPr>
          <p:nvPr>
            <p:ph type="body" idx="1"/>
          </p:nvPr>
        </p:nvSpPr>
        <p:spPr>
          <a:noFill/>
          <a:ln/>
        </p:spPr>
        <p:txBody>
          <a:bodyPr/>
          <a:lstStyle/>
          <a:p>
            <a:endParaRPr lang="en-US" smtClean="0"/>
          </a:p>
        </p:txBody>
      </p:sp>
      <p:sp>
        <p:nvSpPr>
          <p:cNvPr id="34819" name="Slide Number Placeholder 3"/>
          <p:cNvSpPr>
            <a:spLocks noGrp="1"/>
          </p:cNvSpPr>
          <p:nvPr>
            <p:ph type="sldNum" sz="quarter" idx="5"/>
          </p:nvPr>
        </p:nvSpPr>
        <p:spPr>
          <a:noFill/>
        </p:spPr>
        <p:txBody>
          <a:bodyPr/>
          <a:lstStyle/>
          <a:p>
            <a:fld id="{F462A85B-21CB-4C7A-AEC6-50F9EF75F65F}" type="slidenum">
              <a:rPr lang="en-US" smtClean="0">
                <a:cs typeface="Arial" charset="0"/>
              </a:rPr>
              <a:pPr/>
              <a:t>9</a:t>
            </a:fld>
            <a:endParaRPr lang="en-US" smtClean="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5" descr="SA Title Slide_Enable.jp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90819" name="Rectangle 3"/>
          <p:cNvSpPr>
            <a:spLocks noGrp="1" noChangeArrowheads="1"/>
          </p:cNvSpPr>
          <p:nvPr>
            <p:ph type="ctrTitle"/>
          </p:nvPr>
        </p:nvSpPr>
        <p:spPr>
          <a:xfrm>
            <a:off x="1289050" y="1330325"/>
            <a:ext cx="7169150" cy="1736725"/>
          </a:xfrm>
        </p:spPr>
        <p:txBody>
          <a:bodyPr/>
          <a:lstStyle>
            <a:lvl1pPr>
              <a:defRPr sz="3600"/>
            </a:lvl1pPr>
          </a:lstStyle>
          <a:p>
            <a:r>
              <a:rPr lang="en-US" smtClean="0"/>
              <a:t>Click to edit Master title style</a:t>
            </a:r>
            <a:endParaRPr lang="en-US"/>
          </a:p>
        </p:txBody>
      </p:sp>
      <p:sp>
        <p:nvSpPr>
          <p:cNvPr id="290820" name="Rectangle 4"/>
          <p:cNvSpPr>
            <a:spLocks noGrp="1" noChangeArrowheads="1"/>
          </p:cNvSpPr>
          <p:nvPr>
            <p:ph type="subTitle" idx="1"/>
          </p:nvPr>
        </p:nvSpPr>
        <p:spPr>
          <a:xfrm>
            <a:off x="1301750" y="3429000"/>
            <a:ext cx="7154863" cy="1752600"/>
          </a:xfrm>
        </p:spPr>
        <p:txBody>
          <a:bodyPr/>
          <a:lstStyle>
            <a:lvl1pPr marL="0" indent="0">
              <a:buFont typeface="Wingdings" pitchFamily="2" charset="2"/>
              <a:buNone/>
              <a:defRPr i="1">
                <a:solidFill>
                  <a:schemeClr val="bg2"/>
                </a:solidFill>
              </a:defRPr>
            </a:lvl1pPr>
          </a:lstStyle>
          <a:p>
            <a:r>
              <a:rPr lang="en-US" smtClean="0"/>
              <a:t>Click to edit Master subtitle style</a:t>
            </a:r>
            <a:endParaRPr lang="en-US"/>
          </a:p>
        </p:txBody>
      </p:sp>
      <p:sp>
        <p:nvSpPr>
          <p:cNvPr id="5" name="Rectangle 5"/>
          <p:cNvSpPr>
            <a:spLocks noGrp="1" noChangeArrowheads="1"/>
          </p:cNvSpPr>
          <p:nvPr>
            <p:ph type="sldNum" sz="quarter" idx="10"/>
          </p:nvPr>
        </p:nvSpPr>
        <p:spPr>
          <a:xfrm>
            <a:off x="6553200" y="6245225"/>
            <a:ext cx="2133600" cy="476250"/>
          </a:xfrm>
        </p:spPr>
        <p:txBody>
          <a:bodyPr/>
          <a:lstStyle>
            <a:lvl1pPr>
              <a:defRPr>
                <a:solidFill>
                  <a:schemeClr val="bg1"/>
                </a:solidFill>
              </a:defRPr>
            </a:lvl1pPr>
          </a:lstStyle>
          <a:p>
            <a:pPr>
              <a:defRPr/>
            </a:pPr>
            <a:fld id="{C50254E2-2AB8-4CEA-9DBB-D5F591704755}" type="slidenum">
              <a:rPr lang="en-US"/>
              <a:pPr>
                <a:defRPr/>
              </a:pPr>
              <a:t>‹#›</a:t>
            </a:fld>
            <a:endParaRPr lang="en-US"/>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B26F995E-7548-467F-B696-E34625EAFD6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3388" y="839788"/>
            <a:ext cx="2209800" cy="54530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0813" y="839788"/>
            <a:ext cx="6480175" cy="54530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6495DBA5-5B87-499A-91C1-A7963C47BCD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0813" y="839788"/>
            <a:ext cx="8831262"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50813" y="1857375"/>
            <a:ext cx="8842375" cy="4435475"/>
          </a:xfrm>
        </p:spPr>
        <p:txBody>
          <a:bodyPr/>
          <a:lstStyle/>
          <a:p>
            <a:pPr lvl="0"/>
            <a:r>
              <a:rPr lang="en-US" noProof="0" smtClean="0"/>
              <a:t>Click icon to add table</a:t>
            </a:r>
          </a:p>
        </p:txBody>
      </p:sp>
      <p:sp>
        <p:nvSpPr>
          <p:cNvPr id="4" name="Rectangle 5"/>
          <p:cNvSpPr>
            <a:spLocks noGrp="1" noChangeArrowheads="1"/>
          </p:cNvSpPr>
          <p:nvPr>
            <p:ph type="sldNum" sz="quarter" idx="10"/>
          </p:nvPr>
        </p:nvSpPr>
        <p:spPr>
          <a:ln/>
        </p:spPr>
        <p:txBody>
          <a:bodyPr/>
          <a:lstStyle>
            <a:lvl1pPr>
              <a:defRPr/>
            </a:lvl1pPr>
          </a:lstStyle>
          <a:p>
            <a:pPr>
              <a:defRPr/>
            </a:pPr>
            <a:fld id="{EC5995B6-8F63-4E6E-9BA8-8E324B98A27F}"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0813" y="839788"/>
            <a:ext cx="8831262"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50813" y="1857375"/>
            <a:ext cx="4344987" cy="4435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57375"/>
            <a:ext cx="4344988" cy="4435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4FCB0220-46C3-452F-8F17-B3DF6F593E3A}"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50813" y="839788"/>
            <a:ext cx="8831262"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50813" y="1857375"/>
            <a:ext cx="8842375" cy="2141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50813" y="4151313"/>
            <a:ext cx="8842375" cy="21415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0E194C18-C1CD-4CEE-B7EA-D5AAAB5CCE4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D23113C-E483-400C-BBF3-65C1DFB69CA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BF2665C-6B8F-4AF8-8B0F-DAA8A018A5A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0813" y="1857375"/>
            <a:ext cx="4344987" cy="44354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57375"/>
            <a:ext cx="4344988" cy="44354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C5999C51-A842-4E3F-820F-C7C2CF83417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4CF5E113-B048-45D2-AF59-2B6C1DC74C9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CB1605B2-AC0C-42BF-B68E-70223D07D65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20FE0171-033E-4032-B0BD-737E794E66F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58C5FA4-17F8-404A-BF09-24A00C864D6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D850575F-4830-4281-A009-D9C70620B83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5" descr="SA Secondary Slide_Enable.jpg"/>
          <p:cNvPicPr>
            <a:picLocks noChangeAspect="1"/>
          </p:cNvPicPr>
          <p:nvPr/>
        </p:nvPicPr>
        <p:blipFill>
          <a:blip r:embed="rId16"/>
          <a:srcRect/>
          <a:stretch>
            <a:fillRect/>
          </a:stretch>
        </p:blipFill>
        <p:spPr bwMode="auto">
          <a:xfrm>
            <a:off x="0" y="0"/>
            <a:ext cx="9147175"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150813" y="839788"/>
            <a:ext cx="8831262"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150813" y="1857375"/>
            <a:ext cx="8842375" cy="4435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Rectangle 5"/>
          <p:cNvSpPr>
            <a:spLocks noGrp="1" noChangeArrowheads="1"/>
          </p:cNvSpPr>
          <p:nvPr>
            <p:ph type="sldNum" sz="quarter" idx="4"/>
          </p:nvPr>
        </p:nvSpPr>
        <p:spPr bwMode="auto">
          <a:xfrm>
            <a:off x="0" y="6534150"/>
            <a:ext cx="685800" cy="32385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a:defRPr sz="1000">
                <a:solidFill>
                  <a:srgbClr val="005B92"/>
                </a:solidFill>
                <a:cs typeface="+mn-cs"/>
              </a:defRPr>
            </a:lvl1pPr>
          </a:lstStyle>
          <a:p>
            <a:pPr>
              <a:defRPr/>
            </a:pPr>
            <a:fld id="{2AAC8E0A-98AE-49C7-A9AD-748F46EE4FD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6"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Lst>
  <p:hf hdr="0" ftr="0" dt="0"/>
  <p:txStyles>
    <p:titleStyle>
      <a:lvl1pPr algn="l" rtl="0" eaLnBrk="0" fontAlgn="base" hangingPunct="0">
        <a:spcBef>
          <a:spcPct val="0"/>
        </a:spcBef>
        <a:spcAft>
          <a:spcPct val="0"/>
        </a:spcAft>
        <a:defRPr sz="3000" b="1">
          <a:solidFill>
            <a:srgbClr val="005B92"/>
          </a:solidFill>
          <a:latin typeface="+mj-lt"/>
          <a:ea typeface="+mj-ea"/>
          <a:cs typeface="+mj-cs"/>
        </a:defRPr>
      </a:lvl1pPr>
      <a:lvl2pPr algn="l" rtl="0" eaLnBrk="0" fontAlgn="base" hangingPunct="0">
        <a:spcBef>
          <a:spcPct val="0"/>
        </a:spcBef>
        <a:spcAft>
          <a:spcPct val="0"/>
        </a:spcAft>
        <a:defRPr sz="3000" b="1">
          <a:solidFill>
            <a:srgbClr val="005B92"/>
          </a:solidFill>
          <a:latin typeface="Calibri" pitchFamily="34" charset="0"/>
        </a:defRPr>
      </a:lvl2pPr>
      <a:lvl3pPr algn="l" rtl="0" eaLnBrk="0" fontAlgn="base" hangingPunct="0">
        <a:spcBef>
          <a:spcPct val="0"/>
        </a:spcBef>
        <a:spcAft>
          <a:spcPct val="0"/>
        </a:spcAft>
        <a:defRPr sz="3000" b="1">
          <a:solidFill>
            <a:srgbClr val="005B92"/>
          </a:solidFill>
          <a:latin typeface="Calibri" pitchFamily="34" charset="0"/>
        </a:defRPr>
      </a:lvl3pPr>
      <a:lvl4pPr algn="l" rtl="0" eaLnBrk="0" fontAlgn="base" hangingPunct="0">
        <a:spcBef>
          <a:spcPct val="0"/>
        </a:spcBef>
        <a:spcAft>
          <a:spcPct val="0"/>
        </a:spcAft>
        <a:defRPr sz="3000" b="1">
          <a:solidFill>
            <a:srgbClr val="005B92"/>
          </a:solidFill>
          <a:latin typeface="Calibri" pitchFamily="34" charset="0"/>
        </a:defRPr>
      </a:lvl4pPr>
      <a:lvl5pPr algn="l" rtl="0" eaLnBrk="0" fontAlgn="base" hangingPunct="0">
        <a:spcBef>
          <a:spcPct val="0"/>
        </a:spcBef>
        <a:spcAft>
          <a:spcPct val="0"/>
        </a:spcAft>
        <a:defRPr sz="3000" b="1">
          <a:solidFill>
            <a:srgbClr val="005B92"/>
          </a:solidFill>
          <a:latin typeface="Calibri" pitchFamily="34" charset="0"/>
        </a:defRPr>
      </a:lvl5pPr>
      <a:lvl6pPr marL="457200" algn="l" rtl="0" eaLnBrk="1" fontAlgn="base" hangingPunct="1">
        <a:spcBef>
          <a:spcPct val="0"/>
        </a:spcBef>
        <a:spcAft>
          <a:spcPct val="0"/>
        </a:spcAft>
        <a:defRPr sz="3000" b="1">
          <a:solidFill>
            <a:srgbClr val="005B92"/>
          </a:solidFill>
          <a:latin typeface="Calibri" pitchFamily="34" charset="0"/>
        </a:defRPr>
      </a:lvl6pPr>
      <a:lvl7pPr marL="914400" algn="l" rtl="0" eaLnBrk="1" fontAlgn="base" hangingPunct="1">
        <a:spcBef>
          <a:spcPct val="0"/>
        </a:spcBef>
        <a:spcAft>
          <a:spcPct val="0"/>
        </a:spcAft>
        <a:defRPr sz="3000" b="1">
          <a:solidFill>
            <a:srgbClr val="005B92"/>
          </a:solidFill>
          <a:latin typeface="Calibri" pitchFamily="34" charset="0"/>
        </a:defRPr>
      </a:lvl7pPr>
      <a:lvl8pPr marL="1371600" algn="l" rtl="0" eaLnBrk="1" fontAlgn="base" hangingPunct="1">
        <a:spcBef>
          <a:spcPct val="0"/>
        </a:spcBef>
        <a:spcAft>
          <a:spcPct val="0"/>
        </a:spcAft>
        <a:defRPr sz="3000" b="1">
          <a:solidFill>
            <a:srgbClr val="005B92"/>
          </a:solidFill>
          <a:latin typeface="Calibri" pitchFamily="34" charset="0"/>
        </a:defRPr>
      </a:lvl8pPr>
      <a:lvl9pPr marL="1828800" algn="l" rtl="0" eaLnBrk="1" fontAlgn="base" hangingPunct="1">
        <a:spcBef>
          <a:spcPct val="0"/>
        </a:spcBef>
        <a:spcAft>
          <a:spcPct val="0"/>
        </a:spcAft>
        <a:defRPr sz="3000" b="1">
          <a:solidFill>
            <a:srgbClr val="005B92"/>
          </a:solidFill>
          <a:latin typeface="Calibri" pitchFamily="34" charset="0"/>
        </a:defRPr>
      </a:lvl9pPr>
    </p:titleStyle>
    <p:bodyStyle>
      <a:lvl1pPr marL="342900" indent="-342900" algn="l" rtl="0" eaLnBrk="0" fontAlgn="base" hangingPunct="0">
        <a:spcBef>
          <a:spcPct val="0"/>
        </a:spcBef>
        <a:spcAft>
          <a:spcPct val="50000"/>
        </a:spcAft>
        <a:buClr>
          <a:srgbClr val="005B92"/>
        </a:buClr>
        <a:buFont typeface="Wingdings" pitchFamily="2" charset="2"/>
        <a:buChar char="§"/>
        <a:defRPr sz="2600">
          <a:solidFill>
            <a:schemeClr val="tx1"/>
          </a:solidFill>
          <a:latin typeface="+mn-lt"/>
          <a:ea typeface="+mn-ea"/>
          <a:cs typeface="+mn-cs"/>
        </a:defRPr>
      </a:lvl1pPr>
      <a:lvl2pPr marL="742950" indent="-285750" algn="l" rtl="0" eaLnBrk="0" fontAlgn="base" hangingPunct="0">
        <a:spcBef>
          <a:spcPct val="0"/>
        </a:spcBef>
        <a:spcAft>
          <a:spcPct val="50000"/>
        </a:spcAft>
        <a:buClr>
          <a:srgbClr val="005B92"/>
        </a:buClr>
        <a:buSzPct val="105000"/>
        <a:buChar char="•"/>
        <a:defRPr sz="2400">
          <a:solidFill>
            <a:schemeClr val="tx1"/>
          </a:solidFill>
          <a:latin typeface="+mn-lt"/>
        </a:defRPr>
      </a:lvl2pPr>
      <a:lvl3pPr marL="1143000" indent="-228600" algn="l" rtl="0" eaLnBrk="0" fontAlgn="base" hangingPunct="0">
        <a:spcBef>
          <a:spcPct val="0"/>
        </a:spcBef>
        <a:spcAft>
          <a:spcPct val="50000"/>
        </a:spcAft>
        <a:buClr>
          <a:srgbClr val="005B92"/>
        </a:buClr>
        <a:buFont typeface="Arial" charset="0"/>
        <a:buChar char="–"/>
        <a:defRPr sz="2200">
          <a:solidFill>
            <a:schemeClr val="tx1"/>
          </a:solidFill>
          <a:latin typeface="+mn-lt"/>
        </a:defRPr>
      </a:lvl3pPr>
      <a:lvl4pPr marL="1600200" indent="-228600" algn="l" rtl="0" eaLnBrk="0" fontAlgn="base" hangingPunct="0">
        <a:spcBef>
          <a:spcPct val="0"/>
        </a:spcBef>
        <a:spcAft>
          <a:spcPct val="50000"/>
        </a:spcAft>
        <a:buClr>
          <a:srgbClr val="808080"/>
        </a:buClr>
        <a:buFont typeface="Arial" charset="0"/>
        <a:buChar char="–"/>
        <a:defRPr>
          <a:solidFill>
            <a:schemeClr val="tx1"/>
          </a:solidFill>
          <a:latin typeface="+mn-lt"/>
        </a:defRPr>
      </a:lvl4pPr>
      <a:lvl5pPr marL="2057400" indent="-228600" algn="l" rtl="0" eaLnBrk="0" fontAlgn="base" hangingPunct="0">
        <a:spcBef>
          <a:spcPct val="0"/>
        </a:spcBef>
        <a:spcAft>
          <a:spcPct val="50000"/>
        </a:spcAft>
        <a:buChar char="»"/>
        <a:defRPr>
          <a:solidFill>
            <a:srgbClr val="808080"/>
          </a:solidFill>
          <a:latin typeface="+mn-lt"/>
        </a:defRPr>
      </a:lvl5pPr>
      <a:lvl6pPr marL="2514600" indent="-228600" algn="l" rtl="0" eaLnBrk="1" fontAlgn="base" hangingPunct="1">
        <a:spcBef>
          <a:spcPct val="0"/>
        </a:spcBef>
        <a:spcAft>
          <a:spcPct val="50000"/>
        </a:spcAft>
        <a:buChar char="»"/>
        <a:defRPr>
          <a:solidFill>
            <a:srgbClr val="808080"/>
          </a:solidFill>
          <a:latin typeface="+mn-lt"/>
        </a:defRPr>
      </a:lvl6pPr>
      <a:lvl7pPr marL="2971800" indent="-228600" algn="l" rtl="0" eaLnBrk="1" fontAlgn="base" hangingPunct="1">
        <a:spcBef>
          <a:spcPct val="0"/>
        </a:spcBef>
        <a:spcAft>
          <a:spcPct val="50000"/>
        </a:spcAft>
        <a:buChar char="»"/>
        <a:defRPr>
          <a:solidFill>
            <a:srgbClr val="808080"/>
          </a:solidFill>
          <a:latin typeface="+mn-lt"/>
        </a:defRPr>
      </a:lvl7pPr>
      <a:lvl8pPr marL="3429000" indent="-228600" algn="l" rtl="0" eaLnBrk="1" fontAlgn="base" hangingPunct="1">
        <a:spcBef>
          <a:spcPct val="0"/>
        </a:spcBef>
        <a:spcAft>
          <a:spcPct val="50000"/>
        </a:spcAft>
        <a:buChar char="»"/>
        <a:defRPr>
          <a:solidFill>
            <a:srgbClr val="808080"/>
          </a:solidFill>
          <a:latin typeface="+mn-lt"/>
        </a:defRPr>
      </a:lvl8pPr>
      <a:lvl9pPr marL="3886200" indent="-228600" algn="l" rtl="0" eaLnBrk="1" fontAlgn="base" hangingPunct="1">
        <a:spcBef>
          <a:spcPct val="0"/>
        </a:spcBef>
        <a:spcAft>
          <a:spcPct val="50000"/>
        </a:spcAft>
        <a:buChar char="»"/>
        <a:defRPr>
          <a:solidFill>
            <a:srgbClr val="80808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11.xml"/><Relationship Id="rId7" Type="http://schemas.openxmlformats.org/officeDocument/2006/relationships/diagramColors" Target="../diagrams/colors2.xml"/><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12.xml"/><Relationship Id="rId4" Type="http://schemas.openxmlformats.org/officeDocument/2006/relationships/image" Target="../media/image28.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13.xml"/><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notesSlide" Target="../notesSlides/notesSlide14.xml"/><Relationship Id="rId7" Type="http://schemas.openxmlformats.org/officeDocument/2006/relationships/diagramColors" Target="../diagrams/colors3.xml"/><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30.png"/></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32.jpeg"/></Relationships>
</file>

<file path=ppt/slides/_rels/slide17.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notesSlide" Target="../notesSlides/notesSlide16.xml"/><Relationship Id="rId7" Type="http://schemas.openxmlformats.org/officeDocument/2006/relationships/image" Target="../media/image36.png"/><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35.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41.jpeg"/><Relationship Id="rId4" Type="http://schemas.openxmlformats.org/officeDocument/2006/relationships/hyperlink" Target="http://www.google.com/url?sa=i&amp;rct=j&amp;q=business+followers&amp;source=images&amp;cd=&amp;cad=rja&amp;docid=bfmaFzIgN4XzSM&amp;tbnid=zCSVd7hmsJdQoM:&amp;ved=0CAUQjRw&amp;url=http://imagineeringnow.com/2012/11/buying-likes-social-media/&amp;ei=bBccUd_IEoPq2QXIloCQBw&amp;bvm=bv.42261806,d.aWM&amp;psig=AFQjCNG83OKRf-zkJsMbqLsnCqx_tw6BGw&amp;ust=1360881850126276"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xml"/><Relationship Id="rId1" Type="http://schemas.openxmlformats.org/officeDocument/2006/relationships/tags" Target="../tags/tag19.xml"/><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0.xml"/><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6.xml"/><Relationship Id="rId1" Type="http://schemas.openxmlformats.org/officeDocument/2006/relationships/tags" Target="../tags/tag21.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6.xml"/><Relationship Id="rId1" Type="http://schemas.openxmlformats.org/officeDocument/2006/relationships/tags" Target="../tags/tag23.xml"/><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6.xml"/><Relationship Id="rId1" Type="http://schemas.openxmlformats.org/officeDocument/2006/relationships/tags" Target="../tags/tag24.xml"/><Relationship Id="rId4" Type="http://schemas.openxmlformats.org/officeDocument/2006/relationships/image" Target="../media/image44.png"/></Relationships>
</file>

<file path=ppt/slides/_rels/slide26.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notesSlide" Target="../notesSlides/notesSlide25.xml"/><Relationship Id="rId7" Type="http://schemas.openxmlformats.org/officeDocument/2006/relationships/diagramColors" Target="../diagrams/colors4.xml"/><Relationship Id="rId2" Type="http://schemas.openxmlformats.org/officeDocument/2006/relationships/slideLayout" Target="../slideLayouts/slideLayout6.xml"/><Relationship Id="rId1" Type="http://schemas.openxmlformats.org/officeDocument/2006/relationships/tags" Target="../tags/tag25.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27.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notesSlide" Target="../notesSlides/notesSlide26.xml"/><Relationship Id="rId7" Type="http://schemas.openxmlformats.org/officeDocument/2006/relationships/diagramColors" Target="../diagrams/colors5.xml"/><Relationship Id="rId2" Type="http://schemas.openxmlformats.org/officeDocument/2006/relationships/slideLayout" Target="../slideLayouts/slideLayout6.xml"/><Relationship Id="rId1" Type="http://schemas.openxmlformats.org/officeDocument/2006/relationships/tags" Target="../tags/tag26.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8.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notesSlide" Target="../notesSlides/notesSlide27.xml"/><Relationship Id="rId7" Type="http://schemas.openxmlformats.org/officeDocument/2006/relationships/image" Target="../media/image50.png"/><Relationship Id="rId2" Type="http://schemas.openxmlformats.org/officeDocument/2006/relationships/slideLayout" Target="../slideLayouts/slideLayout6.xml"/><Relationship Id="rId1" Type="http://schemas.openxmlformats.org/officeDocument/2006/relationships/tags" Target="../tags/tag27.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 Id="rId9" Type="http://schemas.openxmlformats.org/officeDocument/2006/relationships/image" Target="../media/image52.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6.xml"/><Relationship Id="rId1" Type="http://schemas.openxmlformats.org/officeDocument/2006/relationships/tags" Target="../tags/tag28.xml"/><Relationship Id="rId6" Type="http://schemas.openxmlformats.org/officeDocument/2006/relationships/image" Target="../media/image53.jpeg"/><Relationship Id="rId5" Type="http://schemas.openxmlformats.org/officeDocument/2006/relationships/hyperlink" Target="http://www.shipleywins.com/training-webinars.php" TargetMode="External"/><Relationship Id="rId4" Type="http://schemas.openxmlformats.org/officeDocument/2006/relationships/hyperlink" Target="mailto:egregory@shipleywins.com"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notesSlide" Target="../notesSlides/notesSlide5.xml"/><Relationship Id="rId7" Type="http://schemas.openxmlformats.org/officeDocument/2006/relationships/image" Target="../media/image7.png"/><Relationship Id="rId2" Type="http://schemas.openxmlformats.org/officeDocument/2006/relationships/slideLayout" Target="../slideLayouts/slideLayout6.xml"/><Relationship Id="rId1" Type="http://schemas.openxmlformats.org/officeDocument/2006/relationships/tags" Target="../tags/tag5.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6.xml"/><Relationship Id="rId7" Type="http://schemas.openxmlformats.org/officeDocument/2006/relationships/diagramColors" Target="../diagrams/colors1.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18" Type="http://schemas.openxmlformats.org/officeDocument/2006/relationships/image" Target="../media/image24.png"/><Relationship Id="rId3" Type="http://schemas.openxmlformats.org/officeDocument/2006/relationships/notesSlide" Target="../notesSlides/notesSlide9.xml"/><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 Type="http://schemas.openxmlformats.org/officeDocument/2006/relationships/slideLayout" Target="../slideLayouts/slideLayout6.xml"/><Relationship Id="rId16" Type="http://schemas.openxmlformats.org/officeDocument/2006/relationships/image" Target="../media/image22.png"/><Relationship Id="rId20" Type="http://schemas.openxmlformats.org/officeDocument/2006/relationships/image" Target="../media/image26.png"/><Relationship Id="rId1" Type="http://schemas.openxmlformats.org/officeDocument/2006/relationships/tags" Target="../tags/tag9.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19" Type="http://schemas.openxmlformats.org/officeDocument/2006/relationships/image" Target="../media/image25.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8"/>
          <p:cNvSpPr>
            <a:spLocks noGrp="1" noChangeArrowheads="1"/>
          </p:cNvSpPr>
          <p:nvPr>
            <p:ph type="ctrTitle"/>
          </p:nvPr>
        </p:nvSpPr>
        <p:spPr/>
        <p:txBody>
          <a:bodyPr/>
          <a:lstStyle/>
          <a:p>
            <a:pPr algn="ctr" eaLnBrk="1" hangingPunct="1"/>
            <a:r>
              <a:rPr lang="en-US" smtClean="0"/>
              <a:t/>
            </a:r>
            <a:br>
              <a:rPr lang="en-US" smtClean="0"/>
            </a:br>
            <a:r>
              <a:rPr lang="en-US" sz="3200" smtClean="0"/>
              <a:t>15 Critical Failure Factors (CFFs) in Business Development: Don’t Let This Happen to You</a:t>
            </a:r>
            <a:br>
              <a:rPr lang="en-US" sz="3200" smtClean="0"/>
            </a:br>
            <a:r>
              <a:rPr lang="en-US" sz="1400" smtClean="0"/>
              <a:t/>
            </a:r>
            <a:br>
              <a:rPr lang="en-US" sz="1400" smtClean="0"/>
            </a:br>
            <a:r>
              <a:rPr lang="en-US" sz="2800" i="1" smtClean="0"/>
              <a:t>Lakehurst Small Business Roundtable </a:t>
            </a:r>
            <a:br>
              <a:rPr lang="en-US" sz="2800" i="1" smtClean="0"/>
            </a:br>
            <a:r>
              <a:rPr lang="en-US" sz="2800" i="1" smtClean="0"/>
              <a:t>(LKE-SBR) </a:t>
            </a:r>
          </a:p>
        </p:txBody>
      </p:sp>
      <p:sp>
        <p:nvSpPr>
          <p:cNvPr id="17410" name="Rectangle 19"/>
          <p:cNvSpPr>
            <a:spLocks noGrp="1" noChangeArrowheads="1"/>
          </p:cNvSpPr>
          <p:nvPr>
            <p:ph type="subTitle" idx="1"/>
          </p:nvPr>
        </p:nvSpPr>
        <p:spPr/>
        <p:txBody>
          <a:bodyPr/>
          <a:lstStyle/>
          <a:p>
            <a:pPr eaLnBrk="1" hangingPunct="1"/>
            <a:endParaRPr lang="en-US" smtClean="0"/>
          </a:p>
          <a:p>
            <a:pPr eaLnBrk="1" hangingPunct="1"/>
            <a:r>
              <a:rPr lang="en-US" sz="2400" smtClean="0"/>
              <a:t>Eric Gregory</a:t>
            </a:r>
            <a:br>
              <a:rPr lang="en-US" sz="2400" smtClean="0"/>
            </a:br>
            <a:r>
              <a:rPr lang="en-US" sz="2400" smtClean="0"/>
              <a:t>Senior Vice President</a:t>
            </a:r>
            <a:br>
              <a:rPr lang="en-US" sz="2400" smtClean="0"/>
            </a:br>
            <a:r>
              <a:rPr lang="en-US" sz="2400" smtClean="0"/>
              <a:t>Business Winning-East</a:t>
            </a:r>
            <a:br>
              <a:rPr lang="en-US" sz="2400" smtClean="0"/>
            </a:br>
            <a:r>
              <a:rPr lang="en-US" sz="2400" smtClean="0"/>
              <a:t>March 23, 2015</a:t>
            </a:r>
          </a:p>
        </p:txBody>
      </p:sp>
      <p:sp>
        <p:nvSpPr>
          <p:cNvPr id="17411" name="Rectangle 5"/>
          <p:cNvSpPr>
            <a:spLocks noGrp="1" noChangeArrowheads="1"/>
          </p:cNvSpPr>
          <p:nvPr>
            <p:ph type="sldNum" sz="quarter" idx="10"/>
          </p:nvPr>
        </p:nvSpPr>
        <p:spPr>
          <a:noFill/>
        </p:spPr>
        <p:txBody>
          <a:bodyPr/>
          <a:lstStyle/>
          <a:p>
            <a:fld id="{2C976C33-D64D-453A-A463-D9F05077C00B}" type="slidenum">
              <a:rPr lang="en-US" smtClean="0">
                <a:cs typeface="Arial" charset="0"/>
              </a:rPr>
              <a:pPr/>
              <a:t>1</a:t>
            </a:fld>
            <a:endParaRPr lang="en-US" smtClean="0">
              <a:cs typeface="Arial" charset="0"/>
            </a:endParaRPr>
          </a:p>
        </p:txBody>
      </p:sp>
    </p:spTree>
  </p:cSld>
  <p:clrMapOvr>
    <a:masterClrMapping/>
  </p:clrMapOvr>
  <p:transition spd="med">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pPr algn="ctr" eaLnBrk="1" hangingPunct="1"/>
            <a:r>
              <a:rPr lang="en-US" smtClean="0"/>
              <a:t>CFF 1 Selecting wrong deals to pursue: </a:t>
            </a:r>
            <a:br>
              <a:rPr lang="en-US" smtClean="0"/>
            </a:br>
            <a:r>
              <a:rPr lang="en-US" i="1" smtClean="0"/>
              <a:t>It all begins here</a:t>
            </a:r>
          </a:p>
        </p:txBody>
      </p:sp>
      <p:pic>
        <p:nvPicPr>
          <p:cNvPr id="5" name="Content Placeholder 4" descr="Good Opportunities_150dpi"/>
          <p:cNvPicPr>
            <a:picLocks noGrp="1" noChangeAspect="1" noChangeArrowheads="1"/>
          </p:cNvPicPr>
          <p:nvPr>
            <p:ph idx="1"/>
          </p:nvPr>
        </p:nvPicPr>
        <p:blipFill>
          <a:blip r:embed="rId4"/>
          <a:srcRect/>
          <a:stretch>
            <a:fillRect/>
          </a:stretch>
        </p:blipFill>
        <p:spPr>
          <a:xfrm>
            <a:off x="1408113" y="2230438"/>
            <a:ext cx="6327775" cy="3221037"/>
          </a:xfrm>
        </p:spPr>
      </p:pic>
      <p:sp>
        <p:nvSpPr>
          <p:cNvPr id="35843" name="Slide Number Placeholder 3"/>
          <p:cNvSpPr>
            <a:spLocks noGrp="1"/>
          </p:cNvSpPr>
          <p:nvPr>
            <p:ph type="sldNum" sz="quarter" idx="10"/>
          </p:nvPr>
        </p:nvSpPr>
        <p:spPr>
          <a:noFill/>
        </p:spPr>
        <p:txBody>
          <a:bodyPr/>
          <a:lstStyle/>
          <a:p>
            <a:fld id="{B9F876F5-78CE-4288-99DE-796D8E51B5FD}" type="slidenum">
              <a:rPr lang="en-US" smtClean="0">
                <a:cs typeface="Arial" charset="0"/>
              </a:rPr>
              <a:pPr/>
              <a:t>10</a:t>
            </a:fld>
            <a:endParaRPr lang="en-US" smtClean="0">
              <a:cs typeface="Arial" charset="0"/>
            </a:endParaRPr>
          </a:p>
        </p:txBody>
      </p:sp>
      <p:sp>
        <p:nvSpPr>
          <p:cNvPr id="13" name="TextBox 12"/>
          <p:cNvSpPr txBox="1">
            <a:spLocks noChangeArrowheads="1"/>
          </p:cNvSpPr>
          <p:nvPr/>
        </p:nvSpPr>
        <p:spPr bwMode="auto">
          <a:xfrm>
            <a:off x="0" y="5641975"/>
            <a:ext cx="9144000" cy="369888"/>
          </a:xfrm>
          <a:prstGeom prst="rect">
            <a:avLst/>
          </a:prstGeom>
          <a:solidFill>
            <a:schemeClr val="accent2"/>
          </a:solidFill>
          <a:ln w="9525">
            <a:noFill/>
            <a:miter lim="800000"/>
            <a:headEnd/>
            <a:tailEnd/>
          </a:ln>
        </p:spPr>
        <p:txBody>
          <a:bodyPr>
            <a:spAutoFit/>
          </a:bodyPr>
          <a:lstStyle/>
          <a:p>
            <a:pPr algn="ctr"/>
            <a:r>
              <a:rPr lang="en-US">
                <a:solidFill>
                  <a:schemeClr val="bg1"/>
                </a:solidFill>
              </a:rPr>
              <a:t>First order BD health metric: How many no bids are you making?</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0-#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150813" y="747713"/>
            <a:ext cx="8831262" cy="914400"/>
          </a:xfrm>
        </p:spPr>
        <p:txBody>
          <a:bodyPr/>
          <a:lstStyle/>
          <a:p>
            <a:pPr algn="ctr" eaLnBrk="1" hangingPunct="1"/>
            <a:r>
              <a:rPr lang="en-US" smtClean="0"/>
              <a:t>Decision Gate Questions </a:t>
            </a:r>
          </a:p>
        </p:txBody>
      </p:sp>
      <p:sp>
        <p:nvSpPr>
          <p:cNvPr id="37890" name="Slide Number Placeholder 3"/>
          <p:cNvSpPr>
            <a:spLocks noGrp="1"/>
          </p:cNvSpPr>
          <p:nvPr>
            <p:ph type="sldNum" sz="quarter" idx="10"/>
          </p:nvPr>
        </p:nvSpPr>
        <p:spPr>
          <a:noFill/>
        </p:spPr>
        <p:txBody>
          <a:bodyPr/>
          <a:lstStyle/>
          <a:p>
            <a:fld id="{96285FEA-5B5F-4ABD-A544-2FC3AE5D7562}" type="slidenum">
              <a:rPr lang="en-US" smtClean="0">
                <a:cs typeface="Arial" charset="0"/>
              </a:rPr>
              <a:pPr/>
              <a:t>11</a:t>
            </a:fld>
            <a:endParaRPr lang="en-US" smtClean="0">
              <a:cs typeface="Arial" charset="0"/>
            </a:endParaRPr>
          </a:p>
        </p:txBody>
      </p:sp>
      <p:graphicFrame>
        <p:nvGraphicFramePr>
          <p:cNvPr id="7" name="Content Placeholder 6"/>
          <p:cNvGraphicFramePr>
            <a:graphicFrameLocks noGrp="1"/>
          </p:cNvGraphicFramePr>
          <p:nvPr>
            <p:ph idx="1"/>
          </p:nvPr>
        </p:nvGraphicFramePr>
        <p:xfrm>
          <a:off x="333693" y="1621296"/>
          <a:ext cx="5252460" cy="443547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TextBox 7"/>
          <p:cNvSpPr txBox="1"/>
          <p:nvPr/>
        </p:nvSpPr>
        <p:spPr>
          <a:xfrm>
            <a:off x="5935287" y="1911927"/>
            <a:ext cx="2419004" cy="923330"/>
          </a:xfrm>
          <a:prstGeom prst="rect">
            <a:avLst/>
          </a:prstGeom>
          <a:ln/>
        </p:spPr>
        <p:style>
          <a:lnRef idx="0">
            <a:schemeClr val="accent2"/>
          </a:lnRef>
          <a:fillRef idx="3">
            <a:schemeClr val="accent2"/>
          </a:fillRef>
          <a:effectRef idx="3">
            <a:schemeClr val="accent2"/>
          </a:effectRef>
          <a:fontRef idx="minor">
            <a:schemeClr val="lt1"/>
          </a:fontRef>
        </p:style>
        <p:txBody>
          <a:bodyPr>
            <a:spAutoFit/>
          </a:bodyPr>
          <a:lstStyle/>
          <a:p>
            <a:pPr marL="285750" indent="-285750">
              <a:buFont typeface="Wingdings" panose="05000000000000000000" pitchFamily="2" charset="2"/>
              <a:buChar char="§"/>
              <a:defRPr/>
            </a:pPr>
            <a:r>
              <a:rPr lang="en-US" dirty="0">
                <a:solidFill>
                  <a:schemeClr val="bg1"/>
                </a:solidFill>
              </a:rPr>
              <a:t>Is it real?</a:t>
            </a:r>
          </a:p>
          <a:p>
            <a:pPr marL="285750" indent="-285750">
              <a:buFont typeface="Wingdings" panose="05000000000000000000" pitchFamily="2" charset="2"/>
              <a:buChar char="§"/>
              <a:defRPr/>
            </a:pPr>
            <a:r>
              <a:rPr lang="en-US" dirty="0">
                <a:solidFill>
                  <a:schemeClr val="bg1"/>
                </a:solidFill>
              </a:rPr>
              <a:t>Can we win?</a:t>
            </a:r>
          </a:p>
          <a:p>
            <a:pPr marL="285750" indent="-285750">
              <a:buFont typeface="Wingdings" panose="05000000000000000000" pitchFamily="2" charset="2"/>
              <a:buChar char="§"/>
              <a:defRPr/>
            </a:pPr>
            <a:r>
              <a:rPr lang="en-US" dirty="0">
                <a:solidFill>
                  <a:schemeClr val="bg1"/>
                </a:solidFill>
              </a:rPr>
              <a:t>Do we want to?</a:t>
            </a:r>
          </a:p>
        </p:txBody>
      </p:sp>
      <p:sp>
        <p:nvSpPr>
          <p:cNvPr id="6" name="TextBox 5"/>
          <p:cNvSpPr txBox="1"/>
          <p:nvPr/>
        </p:nvSpPr>
        <p:spPr>
          <a:xfrm>
            <a:off x="5935287" y="3930225"/>
            <a:ext cx="2419004" cy="1477328"/>
          </a:xfrm>
          <a:prstGeom prst="rect">
            <a:avLst/>
          </a:prstGeom>
          <a:ln/>
        </p:spPr>
        <p:style>
          <a:lnRef idx="0">
            <a:schemeClr val="accent2"/>
          </a:lnRef>
          <a:fillRef idx="3">
            <a:schemeClr val="accent2"/>
          </a:fillRef>
          <a:effectRef idx="3">
            <a:schemeClr val="accent2"/>
          </a:effectRef>
          <a:fontRef idx="minor">
            <a:schemeClr val="lt1"/>
          </a:fontRef>
        </p:style>
        <p:txBody>
          <a:bodyPr>
            <a:spAutoFit/>
          </a:bodyPr>
          <a:lstStyle/>
          <a:p>
            <a:pPr marL="285750" indent="-285750">
              <a:buFont typeface="Wingdings" panose="05000000000000000000" pitchFamily="2" charset="2"/>
              <a:buChar char="§"/>
              <a:defRPr/>
            </a:pPr>
            <a:r>
              <a:rPr lang="en-US" dirty="0">
                <a:solidFill>
                  <a:schemeClr val="bg1"/>
                </a:solidFill>
              </a:rPr>
              <a:t>Customer     knowledge</a:t>
            </a:r>
          </a:p>
          <a:p>
            <a:pPr marL="285750" indent="-285750">
              <a:buFont typeface="Wingdings" panose="05000000000000000000" pitchFamily="2" charset="2"/>
              <a:buChar char="§"/>
              <a:defRPr/>
            </a:pPr>
            <a:r>
              <a:rPr lang="en-US" dirty="0">
                <a:solidFill>
                  <a:schemeClr val="bg1"/>
                </a:solidFill>
              </a:rPr>
              <a:t>Competitor knowledge</a:t>
            </a:r>
          </a:p>
          <a:p>
            <a:pPr marL="285750" indent="-285750">
              <a:buFont typeface="Wingdings" panose="05000000000000000000" pitchFamily="2" charset="2"/>
              <a:buChar char="§"/>
              <a:defRPr/>
            </a:pPr>
            <a:r>
              <a:rPr lang="en-US" dirty="0">
                <a:solidFill>
                  <a:schemeClr val="bg1"/>
                </a:solidFill>
              </a:rPr>
              <a:t>Self knowledge</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0-#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0-#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pPr algn="ctr" eaLnBrk="1" hangingPunct="1"/>
            <a:r>
              <a:rPr lang="en-US" smtClean="0"/>
              <a:t>CFF 2 Customer Ignorance 1: </a:t>
            </a:r>
            <a:r>
              <a:rPr lang="en-US" i="1" smtClean="0"/>
              <a:t>Do your homework </a:t>
            </a:r>
          </a:p>
        </p:txBody>
      </p:sp>
      <p:sp>
        <p:nvSpPr>
          <p:cNvPr id="3" name="Content Placeholder 2"/>
          <p:cNvSpPr>
            <a:spLocks noGrp="1"/>
          </p:cNvSpPr>
          <p:nvPr>
            <p:ph sz="half" idx="1"/>
          </p:nvPr>
        </p:nvSpPr>
        <p:spPr>
          <a:xfrm>
            <a:off x="150813" y="1743075"/>
            <a:ext cx="8524875" cy="928688"/>
          </a:xfrm>
        </p:spPr>
        <p:txBody>
          <a:bodyPr/>
          <a:lstStyle/>
          <a:p>
            <a:pPr marL="0" indent="0" eaLnBrk="1" hangingPunct="1">
              <a:buFont typeface="Wingdings" pitchFamily="2" charset="2"/>
              <a:buNone/>
            </a:pPr>
            <a:r>
              <a:rPr lang="en-US" smtClean="0"/>
              <a:t>Know the customer: mission, issues, needs, critical success factors</a:t>
            </a:r>
          </a:p>
        </p:txBody>
      </p:sp>
      <p:sp>
        <p:nvSpPr>
          <p:cNvPr id="13" name="Content Placeholder 12"/>
          <p:cNvSpPr>
            <a:spLocks noGrp="1"/>
          </p:cNvSpPr>
          <p:nvPr>
            <p:ph sz="half" idx="2"/>
          </p:nvPr>
        </p:nvSpPr>
        <p:spPr>
          <a:xfrm>
            <a:off x="4648200" y="2724150"/>
            <a:ext cx="4344988" cy="3506788"/>
          </a:xfrm>
        </p:spPr>
        <p:txBody>
          <a:bodyPr/>
          <a:lstStyle/>
          <a:p>
            <a:pPr marL="285750" indent="-285750" eaLnBrk="1" hangingPunct="1"/>
            <a:r>
              <a:rPr lang="en-US" sz="2400" smtClean="0"/>
              <a:t>Strategic plans</a:t>
            </a:r>
          </a:p>
          <a:p>
            <a:pPr marL="285750" indent="-285750" eaLnBrk="1" hangingPunct="1"/>
            <a:r>
              <a:rPr lang="en-US" sz="2400" smtClean="0"/>
              <a:t>Operational plans</a:t>
            </a:r>
          </a:p>
          <a:p>
            <a:pPr marL="285750" indent="-285750" eaLnBrk="1" hangingPunct="1"/>
            <a:r>
              <a:rPr lang="en-US" sz="2400" smtClean="0"/>
              <a:t>Mission Needs Statements</a:t>
            </a:r>
          </a:p>
          <a:p>
            <a:pPr marL="285750" indent="-285750" eaLnBrk="1" hangingPunct="1"/>
            <a:r>
              <a:rPr lang="en-US" sz="2400" smtClean="0"/>
              <a:t>Articles</a:t>
            </a:r>
          </a:p>
          <a:p>
            <a:pPr marL="285750" indent="-285750" eaLnBrk="1" hangingPunct="1"/>
            <a:r>
              <a:rPr lang="en-US" sz="2400" smtClean="0"/>
              <a:t>Advanced Planning Briefings to Industry</a:t>
            </a:r>
          </a:p>
          <a:p>
            <a:pPr marL="285750" indent="-285750" eaLnBrk="1" hangingPunct="1"/>
            <a:r>
              <a:rPr lang="en-US" sz="2400" smtClean="0"/>
              <a:t>GAO Reports</a:t>
            </a:r>
          </a:p>
        </p:txBody>
      </p:sp>
      <p:sp>
        <p:nvSpPr>
          <p:cNvPr id="39940" name="Slide Number Placeholder 3"/>
          <p:cNvSpPr>
            <a:spLocks noGrp="1"/>
          </p:cNvSpPr>
          <p:nvPr>
            <p:ph type="sldNum" sz="quarter" idx="10"/>
          </p:nvPr>
        </p:nvSpPr>
        <p:spPr>
          <a:noFill/>
        </p:spPr>
        <p:txBody>
          <a:bodyPr/>
          <a:lstStyle/>
          <a:p>
            <a:fld id="{86CF7B8D-6948-47C5-B33F-2CBE161529B1}" type="slidenum">
              <a:rPr lang="en-US" smtClean="0">
                <a:cs typeface="Arial" charset="0"/>
              </a:rPr>
              <a:pPr/>
              <a:t>12</a:t>
            </a:fld>
            <a:endParaRPr lang="en-US" smtClean="0">
              <a:cs typeface="Arial" charset="0"/>
            </a:endParaRPr>
          </a:p>
        </p:txBody>
      </p:sp>
      <p:pic>
        <p:nvPicPr>
          <p:cNvPr id="7" name="Picture 10" descr="Major Issues_150dpi"/>
          <p:cNvPicPr>
            <a:picLocks noChangeAspect="1" noChangeArrowheads="1"/>
          </p:cNvPicPr>
          <p:nvPr/>
        </p:nvPicPr>
        <p:blipFill>
          <a:blip r:embed="rId4"/>
          <a:srcRect/>
          <a:stretch>
            <a:fillRect/>
          </a:stretch>
        </p:blipFill>
        <p:spPr bwMode="auto">
          <a:xfrm>
            <a:off x="498475" y="2786063"/>
            <a:ext cx="3908425" cy="3484562"/>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heel(1)">
                                      <p:cBhvr>
                                        <p:cTn id="14" dur="20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animEffect transition="in" filter="fade">
                                      <p:cBhvr>
                                        <p:cTn id="19" dur="500"/>
                                        <p:tgtEl>
                                          <p:spTgt spid="1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3">
                                            <p:txEl>
                                              <p:pRg st="1" end="1"/>
                                            </p:txEl>
                                          </p:spTgt>
                                        </p:tgtEl>
                                        <p:attrNameLst>
                                          <p:attrName>style.visibility</p:attrName>
                                        </p:attrNameLst>
                                      </p:cBhvr>
                                      <p:to>
                                        <p:strVal val="visible"/>
                                      </p:to>
                                    </p:set>
                                    <p:animEffect transition="in" filter="fade">
                                      <p:cBhvr>
                                        <p:cTn id="24" dur="500"/>
                                        <p:tgtEl>
                                          <p:spTgt spid="1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3">
                                            <p:txEl>
                                              <p:pRg st="2" end="2"/>
                                            </p:txEl>
                                          </p:spTgt>
                                        </p:tgtEl>
                                        <p:attrNameLst>
                                          <p:attrName>style.visibility</p:attrName>
                                        </p:attrNameLst>
                                      </p:cBhvr>
                                      <p:to>
                                        <p:strVal val="visible"/>
                                      </p:to>
                                    </p:set>
                                    <p:animEffect transition="in" filter="fade">
                                      <p:cBhvr>
                                        <p:cTn id="29" dur="500"/>
                                        <p:tgtEl>
                                          <p:spTgt spid="1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3">
                                            <p:txEl>
                                              <p:pRg st="3" end="3"/>
                                            </p:txEl>
                                          </p:spTgt>
                                        </p:tgtEl>
                                        <p:attrNameLst>
                                          <p:attrName>style.visibility</p:attrName>
                                        </p:attrNameLst>
                                      </p:cBhvr>
                                      <p:to>
                                        <p:strVal val="visible"/>
                                      </p:to>
                                    </p:set>
                                    <p:animEffect transition="in" filter="fade">
                                      <p:cBhvr>
                                        <p:cTn id="34" dur="500"/>
                                        <p:tgtEl>
                                          <p:spTgt spid="1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3">
                                            <p:txEl>
                                              <p:pRg st="4" end="4"/>
                                            </p:txEl>
                                          </p:spTgt>
                                        </p:tgtEl>
                                        <p:attrNameLst>
                                          <p:attrName>style.visibility</p:attrName>
                                        </p:attrNameLst>
                                      </p:cBhvr>
                                      <p:to>
                                        <p:strVal val="visible"/>
                                      </p:to>
                                    </p:set>
                                    <p:animEffect transition="in" filter="fade">
                                      <p:cBhvr>
                                        <p:cTn id="39" dur="500"/>
                                        <p:tgtEl>
                                          <p:spTgt spid="13">
                                            <p:txEl>
                                              <p:pRg st="4" end="4"/>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3">
                                            <p:txEl>
                                              <p:pRg st="5" end="5"/>
                                            </p:txEl>
                                          </p:spTgt>
                                        </p:tgtEl>
                                        <p:attrNameLst>
                                          <p:attrName>style.visibility</p:attrName>
                                        </p:attrNameLst>
                                      </p:cBhvr>
                                      <p:to>
                                        <p:strVal val="visible"/>
                                      </p:to>
                                    </p:set>
                                    <p:animEffect transition="in" filter="fade">
                                      <p:cBhvr>
                                        <p:cTn id="44" dur="500"/>
                                        <p:tgtEl>
                                          <p:spTgt spid="1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pPr algn="ctr" eaLnBrk="1" hangingPunct="1"/>
            <a:r>
              <a:rPr lang="en-US" smtClean="0"/>
              <a:t>CFF 3 Customer Ignorance 2: </a:t>
            </a:r>
            <a:r>
              <a:rPr lang="en-US" i="1" smtClean="0"/>
              <a:t>Visit evaluators </a:t>
            </a:r>
          </a:p>
        </p:txBody>
      </p:sp>
      <p:sp>
        <p:nvSpPr>
          <p:cNvPr id="3" name="Content Placeholder 2"/>
          <p:cNvSpPr>
            <a:spLocks noGrp="1"/>
          </p:cNvSpPr>
          <p:nvPr>
            <p:ph sz="half" idx="1"/>
          </p:nvPr>
        </p:nvSpPr>
        <p:spPr>
          <a:xfrm>
            <a:off x="150813" y="1857375"/>
            <a:ext cx="4940300" cy="1011238"/>
          </a:xfrm>
        </p:spPr>
        <p:txBody>
          <a:bodyPr/>
          <a:lstStyle/>
          <a:p>
            <a:pPr marL="0" indent="0" eaLnBrk="1" hangingPunct="1">
              <a:buFont typeface="Wingdings" pitchFamily="2" charset="2"/>
              <a:buNone/>
            </a:pPr>
            <a:r>
              <a:rPr lang="en-US" smtClean="0"/>
              <a:t>Who will be evaluating the proposal? Focus on them.</a:t>
            </a:r>
          </a:p>
        </p:txBody>
      </p:sp>
      <p:sp>
        <p:nvSpPr>
          <p:cNvPr id="7" name="Content Placeholder 6"/>
          <p:cNvSpPr>
            <a:spLocks noGrp="1"/>
          </p:cNvSpPr>
          <p:nvPr>
            <p:ph sz="half" idx="2"/>
          </p:nvPr>
        </p:nvSpPr>
        <p:spPr>
          <a:xfrm>
            <a:off x="5356225" y="1671638"/>
            <a:ext cx="3632200" cy="4435475"/>
          </a:xfrm>
        </p:spPr>
        <p:txBody>
          <a:bodyPr/>
          <a:lstStyle/>
          <a:p>
            <a:pPr eaLnBrk="1" hangingPunct="1"/>
            <a:r>
              <a:rPr lang="en-US" sz="2000" smtClean="0"/>
              <a:t>Contact reports</a:t>
            </a:r>
          </a:p>
          <a:p>
            <a:pPr eaLnBrk="1" hangingPunct="1"/>
            <a:r>
              <a:rPr lang="en-US" sz="2000" smtClean="0"/>
              <a:t>Individual profiles</a:t>
            </a:r>
          </a:p>
          <a:p>
            <a:pPr eaLnBrk="1" hangingPunct="1"/>
            <a:r>
              <a:rPr lang="en-US" sz="2000" smtClean="0"/>
              <a:t>Hot button cheat sheets</a:t>
            </a:r>
          </a:p>
          <a:p>
            <a:pPr eaLnBrk="1" hangingPunct="1"/>
            <a:r>
              <a:rPr lang="en-US" sz="2000" smtClean="0"/>
              <a:t>Likes/dislikes</a:t>
            </a:r>
          </a:p>
          <a:p>
            <a:pPr eaLnBrk="1" hangingPunct="1"/>
            <a:r>
              <a:rPr lang="en-US" sz="2000" smtClean="0"/>
              <a:t>Favorites/disfavor</a:t>
            </a:r>
          </a:p>
          <a:p>
            <a:pPr eaLnBrk="1" hangingPunct="1"/>
            <a:r>
              <a:rPr lang="en-US" sz="2000" smtClean="0"/>
              <a:t>Characteristics</a:t>
            </a:r>
          </a:p>
          <a:p>
            <a:pPr lvl="1" eaLnBrk="1" hangingPunct="1"/>
            <a:r>
              <a:rPr lang="en-US" sz="1800" smtClean="0"/>
              <a:t>Risk averse</a:t>
            </a:r>
          </a:p>
          <a:p>
            <a:pPr lvl="1" eaLnBrk="1" hangingPunct="1"/>
            <a:r>
              <a:rPr lang="en-US" sz="1800" smtClean="0"/>
              <a:t>Leader</a:t>
            </a:r>
          </a:p>
          <a:p>
            <a:pPr lvl="1" eaLnBrk="1" hangingPunct="1"/>
            <a:r>
              <a:rPr lang="en-US" sz="1800" smtClean="0"/>
              <a:t>Follower</a:t>
            </a:r>
          </a:p>
          <a:p>
            <a:pPr lvl="1" eaLnBrk="1" hangingPunct="1"/>
            <a:r>
              <a:rPr lang="en-US" sz="1800" smtClean="0"/>
              <a:t>Innovator</a:t>
            </a:r>
          </a:p>
        </p:txBody>
      </p:sp>
      <p:sp>
        <p:nvSpPr>
          <p:cNvPr id="41988" name="Slide Number Placeholder 3"/>
          <p:cNvSpPr>
            <a:spLocks noGrp="1"/>
          </p:cNvSpPr>
          <p:nvPr>
            <p:ph type="sldNum" sz="quarter" idx="10"/>
          </p:nvPr>
        </p:nvSpPr>
        <p:spPr>
          <a:noFill/>
        </p:spPr>
        <p:txBody>
          <a:bodyPr/>
          <a:lstStyle/>
          <a:p>
            <a:fld id="{E70C62F3-6CC9-4532-AE3B-B3B1B430509C}" type="slidenum">
              <a:rPr lang="en-US" smtClean="0">
                <a:cs typeface="Arial" charset="0"/>
              </a:rPr>
              <a:pPr/>
              <a:t>13</a:t>
            </a:fld>
            <a:endParaRPr lang="en-US" smtClean="0">
              <a:cs typeface="Arial" charset="0"/>
            </a:endParaRPr>
          </a:p>
        </p:txBody>
      </p:sp>
      <p:sp>
        <p:nvSpPr>
          <p:cNvPr id="41989" name="TextBox 4"/>
          <p:cNvSpPr txBox="1">
            <a:spLocks noChangeArrowheads="1"/>
          </p:cNvSpPr>
          <p:nvPr/>
        </p:nvSpPr>
        <p:spPr bwMode="auto">
          <a:xfrm>
            <a:off x="6018213" y="3825875"/>
            <a:ext cx="184150" cy="368300"/>
          </a:xfrm>
          <a:prstGeom prst="rect">
            <a:avLst/>
          </a:prstGeom>
          <a:noFill/>
          <a:ln w="9525">
            <a:noFill/>
            <a:miter lim="800000"/>
            <a:headEnd/>
            <a:tailEnd/>
          </a:ln>
        </p:spPr>
        <p:txBody>
          <a:bodyPr wrap="none">
            <a:spAutoFit/>
          </a:bodyPr>
          <a:lstStyle/>
          <a:p>
            <a:endParaRPr lang="en-US"/>
          </a:p>
        </p:txBody>
      </p:sp>
      <p:sp>
        <p:nvSpPr>
          <p:cNvPr id="6" name="TextBox 5"/>
          <p:cNvSpPr txBox="1">
            <a:spLocks noChangeArrowheads="1"/>
          </p:cNvSpPr>
          <p:nvPr/>
        </p:nvSpPr>
        <p:spPr bwMode="auto">
          <a:xfrm>
            <a:off x="22225" y="5988050"/>
            <a:ext cx="9121775" cy="369888"/>
          </a:xfrm>
          <a:prstGeom prst="rect">
            <a:avLst/>
          </a:prstGeom>
          <a:solidFill>
            <a:schemeClr val="accent2"/>
          </a:solidFill>
          <a:ln w="9525">
            <a:noFill/>
            <a:miter lim="800000"/>
            <a:headEnd/>
            <a:tailEnd/>
          </a:ln>
        </p:spPr>
        <p:txBody>
          <a:bodyPr>
            <a:spAutoFit/>
          </a:bodyPr>
          <a:lstStyle/>
          <a:p>
            <a:pPr algn="ctr"/>
            <a:r>
              <a:rPr lang="en-US">
                <a:solidFill>
                  <a:schemeClr val="bg1"/>
                </a:solidFill>
              </a:rPr>
              <a:t>Know what is important and design win strategy around it.</a:t>
            </a:r>
          </a:p>
        </p:txBody>
      </p:sp>
      <p:pic>
        <p:nvPicPr>
          <p:cNvPr id="2050" name="Picture 2" descr="Z:\Employee Projects\Eric Gregory\CFF3Visitevaluators.png"/>
          <p:cNvPicPr>
            <a:picLocks noChangeAspect="1" noChangeArrowheads="1"/>
          </p:cNvPicPr>
          <p:nvPr/>
        </p:nvPicPr>
        <p:blipFill>
          <a:blip r:embed="rId4"/>
          <a:srcRect/>
          <a:stretch>
            <a:fillRect/>
          </a:stretch>
        </p:blipFill>
        <p:spPr bwMode="auto">
          <a:xfrm>
            <a:off x="420688" y="2960688"/>
            <a:ext cx="4483100" cy="2795587"/>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1000"/>
                                        <p:tgtEl>
                                          <p:spTgt spid="2050"/>
                                        </p:tgtEl>
                                      </p:cBhvr>
                                    </p:animEffect>
                                    <p:anim calcmode="lin" valueType="num">
                                      <p:cBhvr>
                                        <p:cTn id="13" dur="1000" fill="hold"/>
                                        <p:tgtEl>
                                          <p:spTgt spid="2050"/>
                                        </p:tgtEl>
                                        <p:attrNameLst>
                                          <p:attrName>ppt_x</p:attrName>
                                        </p:attrNameLst>
                                      </p:cBhvr>
                                      <p:tavLst>
                                        <p:tav tm="0">
                                          <p:val>
                                            <p:strVal val="#ppt_x"/>
                                          </p:val>
                                        </p:tav>
                                        <p:tav tm="100000">
                                          <p:val>
                                            <p:strVal val="#ppt_x"/>
                                          </p:val>
                                        </p:tav>
                                      </p:tavLst>
                                    </p:anim>
                                    <p:anim calcmode="lin" valueType="num">
                                      <p:cBhvr>
                                        <p:cTn id="14"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fade">
                                      <p:cBhvr>
                                        <p:cTn id="19" dur="500"/>
                                        <p:tgtEl>
                                          <p:spTgt spid="7">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Effect transition="in" filter="fade">
                                      <p:cBhvr>
                                        <p:cTn id="24" dur="500"/>
                                        <p:tgtEl>
                                          <p:spTgt spid="7">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Effect transition="in" filter="fade">
                                      <p:cBhvr>
                                        <p:cTn id="29" dur="500"/>
                                        <p:tgtEl>
                                          <p:spTgt spid="7">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txEl>
                                              <p:pRg st="3" end="3"/>
                                            </p:txEl>
                                          </p:spTgt>
                                        </p:tgtEl>
                                        <p:attrNameLst>
                                          <p:attrName>style.visibility</p:attrName>
                                        </p:attrNameLst>
                                      </p:cBhvr>
                                      <p:to>
                                        <p:strVal val="visible"/>
                                      </p:to>
                                    </p:set>
                                    <p:animEffect transition="in" filter="fade">
                                      <p:cBhvr>
                                        <p:cTn id="34" dur="500"/>
                                        <p:tgtEl>
                                          <p:spTgt spid="7">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txEl>
                                              <p:pRg st="4" end="4"/>
                                            </p:txEl>
                                          </p:spTgt>
                                        </p:tgtEl>
                                        <p:attrNameLst>
                                          <p:attrName>style.visibility</p:attrName>
                                        </p:attrNameLst>
                                      </p:cBhvr>
                                      <p:to>
                                        <p:strVal val="visible"/>
                                      </p:to>
                                    </p:set>
                                    <p:animEffect transition="in" filter="fade">
                                      <p:cBhvr>
                                        <p:cTn id="39" dur="500"/>
                                        <p:tgtEl>
                                          <p:spTgt spid="7">
                                            <p:txEl>
                                              <p:pRg st="4" end="4"/>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7">
                                            <p:txEl>
                                              <p:pRg st="5" end="5"/>
                                            </p:txEl>
                                          </p:spTgt>
                                        </p:tgtEl>
                                        <p:attrNameLst>
                                          <p:attrName>style.visibility</p:attrName>
                                        </p:attrNameLst>
                                      </p:cBhvr>
                                      <p:to>
                                        <p:strVal val="visible"/>
                                      </p:to>
                                    </p:set>
                                    <p:animEffect transition="in" filter="fade">
                                      <p:cBhvr>
                                        <p:cTn id="44" dur="500"/>
                                        <p:tgtEl>
                                          <p:spTgt spid="7">
                                            <p:txEl>
                                              <p:pRg st="5" end="5"/>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7">
                                            <p:txEl>
                                              <p:pRg st="6" end="6"/>
                                            </p:txEl>
                                          </p:spTgt>
                                        </p:tgtEl>
                                        <p:attrNameLst>
                                          <p:attrName>style.visibility</p:attrName>
                                        </p:attrNameLst>
                                      </p:cBhvr>
                                      <p:to>
                                        <p:strVal val="visible"/>
                                      </p:to>
                                    </p:set>
                                    <p:animEffect transition="in" filter="fade">
                                      <p:cBhvr>
                                        <p:cTn id="47" dur="500"/>
                                        <p:tgtEl>
                                          <p:spTgt spid="7">
                                            <p:txEl>
                                              <p:pRg st="6" end="6"/>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7">
                                            <p:txEl>
                                              <p:pRg st="7" end="7"/>
                                            </p:txEl>
                                          </p:spTgt>
                                        </p:tgtEl>
                                        <p:attrNameLst>
                                          <p:attrName>style.visibility</p:attrName>
                                        </p:attrNameLst>
                                      </p:cBhvr>
                                      <p:to>
                                        <p:strVal val="visible"/>
                                      </p:to>
                                    </p:set>
                                    <p:animEffect transition="in" filter="fade">
                                      <p:cBhvr>
                                        <p:cTn id="50" dur="500"/>
                                        <p:tgtEl>
                                          <p:spTgt spid="7">
                                            <p:txEl>
                                              <p:pRg st="7" end="7"/>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7">
                                            <p:txEl>
                                              <p:pRg st="8" end="8"/>
                                            </p:txEl>
                                          </p:spTgt>
                                        </p:tgtEl>
                                        <p:attrNameLst>
                                          <p:attrName>style.visibility</p:attrName>
                                        </p:attrNameLst>
                                      </p:cBhvr>
                                      <p:to>
                                        <p:strVal val="visible"/>
                                      </p:to>
                                    </p:set>
                                    <p:animEffect transition="in" filter="fade">
                                      <p:cBhvr>
                                        <p:cTn id="53" dur="500"/>
                                        <p:tgtEl>
                                          <p:spTgt spid="7">
                                            <p:txEl>
                                              <p:pRg st="8" end="8"/>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7">
                                            <p:txEl>
                                              <p:pRg st="9" end="9"/>
                                            </p:txEl>
                                          </p:spTgt>
                                        </p:tgtEl>
                                        <p:attrNameLst>
                                          <p:attrName>style.visibility</p:attrName>
                                        </p:attrNameLst>
                                      </p:cBhvr>
                                      <p:to>
                                        <p:strVal val="visible"/>
                                      </p:to>
                                    </p:set>
                                    <p:animEffect transition="in" filter="fade">
                                      <p:cBhvr>
                                        <p:cTn id="56" dur="500"/>
                                        <p:tgtEl>
                                          <p:spTgt spid="7">
                                            <p:txEl>
                                              <p:pRg st="9" end="9"/>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additive="base">
                                        <p:cTn id="61" dur="500" fill="hold"/>
                                        <p:tgtEl>
                                          <p:spTgt spid="6"/>
                                        </p:tgtEl>
                                        <p:attrNameLst>
                                          <p:attrName>ppt_x</p:attrName>
                                        </p:attrNameLst>
                                      </p:cBhvr>
                                      <p:tavLst>
                                        <p:tav tm="0">
                                          <p:val>
                                            <p:strVal val="0-#ppt_w/2"/>
                                          </p:val>
                                        </p:tav>
                                        <p:tav tm="100000">
                                          <p:val>
                                            <p:strVal val="#ppt_x"/>
                                          </p:val>
                                        </p:tav>
                                      </p:tavLst>
                                    </p:anim>
                                    <p:anim calcmode="lin" valueType="num">
                                      <p:cBhvr additive="base">
                                        <p:cTn id="62"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build="p"/>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pPr algn="ctr" eaLnBrk="1" hangingPunct="1"/>
            <a:r>
              <a:rPr lang="en-US" smtClean="0"/>
              <a:t>CFF 4 Customer Ignorance 3: </a:t>
            </a:r>
            <a:r>
              <a:rPr lang="en-US" i="1" smtClean="0"/>
              <a:t>Don’t present, converse </a:t>
            </a:r>
          </a:p>
        </p:txBody>
      </p:sp>
      <p:sp>
        <p:nvSpPr>
          <p:cNvPr id="3" name="Content Placeholder 2"/>
          <p:cNvSpPr>
            <a:spLocks noGrp="1"/>
          </p:cNvSpPr>
          <p:nvPr>
            <p:ph idx="1"/>
          </p:nvPr>
        </p:nvSpPr>
        <p:spPr>
          <a:xfrm>
            <a:off x="368300" y="1966913"/>
            <a:ext cx="4037013" cy="958850"/>
          </a:xfrm>
        </p:spPr>
        <p:txBody>
          <a:bodyPr/>
          <a:lstStyle/>
          <a:p>
            <a:pPr marL="0" indent="0" eaLnBrk="1" hangingPunct="1">
              <a:buFont typeface="Wingdings" pitchFamily="2" charset="2"/>
              <a:buNone/>
            </a:pPr>
            <a:r>
              <a:rPr lang="en-US" sz="2400" smtClean="0"/>
              <a:t>The continuous exchange of meaningful information indicates progression of Pwin.</a:t>
            </a:r>
          </a:p>
          <a:p>
            <a:pPr marL="0" indent="0" eaLnBrk="1" hangingPunct="1">
              <a:buFont typeface="Wingdings" pitchFamily="2" charset="2"/>
              <a:buNone/>
            </a:pPr>
            <a:endParaRPr lang="en-US" smtClean="0"/>
          </a:p>
        </p:txBody>
      </p:sp>
      <p:sp>
        <p:nvSpPr>
          <p:cNvPr id="44035" name="Slide Number Placeholder 3"/>
          <p:cNvSpPr>
            <a:spLocks noGrp="1"/>
          </p:cNvSpPr>
          <p:nvPr>
            <p:ph type="sldNum" sz="quarter" idx="10"/>
          </p:nvPr>
        </p:nvSpPr>
        <p:spPr>
          <a:noFill/>
        </p:spPr>
        <p:txBody>
          <a:bodyPr/>
          <a:lstStyle/>
          <a:p>
            <a:fld id="{1C64273E-CDCC-4668-8982-4DF926408C61}" type="slidenum">
              <a:rPr lang="en-US" smtClean="0">
                <a:cs typeface="Arial" charset="0"/>
              </a:rPr>
              <a:pPr/>
              <a:t>14</a:t>
            </a:fld>
            <a:endParaRPr lang="en-US" smtClean="0">
              <a:cs typeface="Arial" charset="0"/>
            </a:endParaRPr>
          </a:p>
        </p:txBody>
      </p:sp>
      <p:sp>
        <p:nvSpPr>
          <p:cNvPr id="44036" name="TextBox 4"/>
          <p:cNvSpPr txBox="1">
            <a:spLocks noChangeArrowheads="1"/>
          </p:cNvSpPr>
          <p:nvPr/>
        </p:nvSpPr>
        <p:spPr bwMode="auto">
          <a:xfrm>
            <a:off x="6018213" y="3825875"/>
            <a:ext cx="184150" cy="368300"/>
          </a:xfrm>
          <a:prstGeom prst="rect">
            <a:avLst/>
          </a:prstGeom>
          <a:noFill/>
          <a:ln w="9525">
            <a:noFill/>
            <a:miter lim="800000"/>
            <a:headEnd/>
            <a:tailEnd/>
          </a:ln>
        </p:spPr>
        <p:txBody>
          <a:bodyPr wrap="none">
            <a:spAutoFit/>
          </a:bodyPr>
          <a:lstStyle/>
          <a:p>
            <a:endParaRPr lang="en-US"/>
          </a:p>
        </p:txBody>
      </p:sp>
      <p:graphicFrame>
        <p:nvGraphicFramePr>
          <p:cNvPr id="10" name="Content Placeholder 6"/>
          <p:cNvGraphicFramePr>
            <a:graphicFrameLocks/>
          </p:cNvGraphicFramePr>
          <p:nvPr/>
        </p:nvGraphicFramePr>
        <p:xfrm>
          <a:off x="215239" y="3934803"/>
          <a:ext cx="8835243" cy="216130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074" name="Picture 2" descr="Z:\Employee Projects\Eric Gregory\shutterstock_137657909.png"/>
          <p:cNvPicPr>
            <a:picLocks noChangeAspect="1" noChangeArrowheads="1"/>
          </p:cNvPicPr>
          <p:nvPr/>
        </p:nvPicPr>
        <p:blipFill>
          <a:blip r:embed="rId9"/>
          <a:srcRect/>
          <a:stretch>
            <a:fillRect/>
          </a:stretch>
        </p:blipFill>
        <p:spPr bwMode="auto">
          <a:xfrm>
            <a:off x="4789488" y="1916113"/>
            <a:ext cx="3041650" cy="2019300"/>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074"/>
                                        </p:tgtEl>
                                        <p:attrNameLst>
                                          <p:attrName>style.visibility</p:attrName>
                                        </p:attrNameLst>
                                      </p:cBhvr>
                                      <p:to>
                                        <p:strVal val="visible"/>
                                      </p:to>
                                    </p:set>
                                    <p:animEffect transition="in" filter="fade">
                                      <p:cBhvr>
                                        <p:cTn id="14" dur="500"/>
                                        <p:tgtEl>
                                          <p:spTgt spid="3074"/>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10"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125413" y="714375"/>
            <a:ext cx="8831262" cy="914400"/>
          </a:xfrm>
        </p:spPr>
        <p:txBody>
          <a:bodyPr/>
          <a:lstStyle/>
          <a:p>
            <a:pPr algn="ctr" eaLnBrk="1" hangingPunct="1"/>
            <a:r>
              <a:rPr lang="en-US" smtClean="0"/>
              <a:t>CFF 5 Fail to Capture</a:t>
            </a:r>
          </a:p>
        </p:txBody>
      </p:sp>
      <p:sp>
        <p:nvSpPr>
          <p:cNvPr id="46082" name="Slide Number Placeholder 3"/>
          <p:cNvSpPr>
            <a:spLocks noGrp="1"/>
          </p:cNvSpPr>
          <p:nvPr>
            <p:ph type="sldNum" sz="quarter" idx="10"/>
          </p:nvPr>
        </p:nvSpPr>
        <p:spPr>
          <a:noFill/>
        </p:spPr>
        <p:txBody>
          <a:bodyPr/>
          <a:lstStyle/>
          <a:p>
            <a:fld id="{6934E400-B431-4D84-9C28-301E07E53927}" type="slidenum">
              <a:rPr lang="en-US" smtClean="0">
                <a:cs typeface="Arial" charset="0"/>
              </a:rPr>
              <a:pPr/>
              <a:t>15</a:t>
            </a:fld>
            <a:endParaRPr lang="en-US" smtClean="0">
              <a:cs typeface="Arial" charset="0"/>
            </a:endParaRPr>
          </a:p>
        </p:txBody>
      </p:sp>
      <p:sp>
        <p:nvSpPr>
          <p:cNvPr id="46083" name="Content Placeholder 2"/>
          <p:cNvSpPr>
            <a:spLocks noGrp="1"/>
          </p:cNvSpPr>
          <p:nvPr>
            <p:ph idx="1"/>
          </p:nvPr>
        </p:nvSpPr>
        <p:spPr>
          <a:xfrm>
            <a:off x="238125" y="1408113"/>
            <a:ext cx="8785225" cy="4344987"/>
          </a:xfrm>
        </p:spPr>
        <p:txBody>
          <a:bodyPr/>
          <a:lstStyle/>
          <a:p>
            <a:pPr marL="0" indent="0" algn="ctr" eaLnBrk="1" hangingPunct="1">
              <a:spcAft>
                <a:spcPct val="0"/>
              </a:spcAft>
              <a:buFont typeface="Wingdings" pitchFamily="2" charset="2"/>
              <a:buNone/>
            </a:pPr>
            <a:r>
              <a:rPr lang="en-US" smtClean="0"/>
              <a:t>Capture depends on specific actions designed to increase Pwin</a:t>
            </a:r>
          </a:p>
          <a:p>
            <a:pPr marL="0" indent="0" eaLnBrk="1" hangingPunct="1">
              <a:buFont typeface="Wingdings" pitchFamily="2" charset="2"/>
              <a:buNone/>
            </a:pPr>
            <a:endParaRPr lang="en-US" smtClean="0"/>
          </a:p>
        </p:txBody>
      </p:sp>
      <p:sp>
        <p:nvSpPr>
          <p:cNvPr id="46084" name="TextBox 4"/>
          <p:cNvSpPr txBox="1">
            <a:spLocks noChangeArrowheads="1"/>
          </p:cNvSpPr>
          <p:nvPr/>
        </p:nvSpPr>
        <p:spPr bwMode="auto">
          <a:xfrm>
            <a:off x="6018213" y="3825875"/>
            <a:ext cx="184150" cy="368300"/>
          </a:xfrm>
          <a:prstGeom prst="rect">
            <a:avLst/>
          </a:prstGeom>
          <a:noFill/>
          <a:ln w="9525">
            <a:noFill/>
            <a:miter lim="800000"/>
            <a:headEnd/>
            <a:tailEnd/>
          </a:ln>
        </p:spPr>
        <p:txBody>
          <a:bodyPr wrap="none">
            <a:spAutoFit/>
          </a:bodyPr>
          <a:lstStyle/>
          <a:p>
            <a:endParaRPr lang="en-US"/>
          </a:p>
        </p:txBody>
      </p:sp>
      <p:pic>
        <p:nvPicPr>
          <p:cNvPr id="8" name="Content Placeholder 4"/>
          <p:cNvPicPr>
            <a:picLocks noChangeAspect="1" noChangeArrowheads="1"/>
          </p:cNvPicPr>
          <p:nvPr/>
        </p:nvPicPr>
        <p:blipFill>
          <a:blip r:embed="rId2"/>
          <a:srcRect/>
          <a:stretch>
            <a:fillRect/>
          </a:stretch>
        </p:blipFill>
        <p:spPr bwMode="auto">
          <a:xfrm>
            <a:off x="582613" y="2247900"/>
            <a:ext cx="7993062" cy="3652838"/>
          </a:xfrm>
          <a:prstGeom prst="rect">
            <a:avLst/>
          </a:prstGeom>
          <a:noFill/>
          <a:ln w="9525">
            <a:noFill/>
            <a:miter lim="800000"/>
            <a:headEnd/>
            <a:tailEnd/>
          </a:ln>
        </p:spPr>
      </p:pic>
      <p:sp>
        <p:nvSpPr>
          <p:cNvPr id="9" name="Rectangle 8"/>
          <p:cNvSpPr/>
          <p:nvPr/>
        </p:nvSpPr>
        <p:spPr>
          <a:xfrm>
            <a:off x="6705021" y="4503285"/>
            <a:ext cx="1761123" cy="1015663"/>
          </a:xfrm>
          <a:prstGeom prst="rect">
            <a:avLst/>
          </a:prstGeom>
          <a:noFill/>
        </p:spPr>
        <p:txBody>
          <a:bodyPr wrap="none">
            <a:spAutoFit/>
          </a:bodyPr>
          <a:lstStyle/>
          <a:p>
            <a:pPr algn="ctr">
              <a:defRPr/>
            </a:pPr>
            <a:r>
              <a:rPr lang="en-US" sz="20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cs typeface="+mn-cs"/>
              </a:rPr>
              <a:t>Company</a:t>
            </a:r>
          </a:p>
          <a:p>
            <a:pPr algn="ctr">
              <a:defRPr/>
            </a:pPr>
            <a:r>
              <a:rPr lang="en-US" sz="20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cs typeface="+mn-cs"/>
              </a:rPr>
              <a:t>Positioned</a:t>
            </a:r>
          </a:p>
          <a:p>
            <a:pPr algn="ctr">
              <a:defRPr/>
            </a:pPr>
            <a:r>
              <a:rPr lang="en-US" sz="20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cs typeface="+mn-cs"/>
              </a:rPr>
              <a:t>to Bid and Win</a:t>
            </a:r>
          </a:p>
        </p:txBody>
      </p:sp>
      <p:sp>
        <p:nvSpPr>
          <p:cNvPr id="11" name="Rectangle 10"/>
          <p:cNvSpPr/>
          <p:nvPr/>
        </p:nvSpPr>
        <p:spPr>
          <a:xfrm>
            <a:off x="4578779" y="3989778"/>
            <a:ext cx="1315039" cy="707886"/>
          </a:xfrm>
          <a:prstGeom prst="rect">
            <a:avLst/>
          </a:prstGeom>
          <a:noFill/>
        </p:spPr>
        <p:txBody>
          <a:bodyPr wrap="none">
            <a:spAutoFit/>
          </a:bodyPr>
          <a:ls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a:lstStyle>
          <a:p>
            <a:pPr algn="ctr">
              <a:defRPr/>
            </a:pPr>
            <a:r>
              <a:rPr lang="en-US" sz="2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rPr>
              <a:t>Customer</a:t>
            </a:r>
          </a:p>
          <a:p>
            <a:pPr algn="ctr">
              <a:defRPr/>
            </a:pPr>
            <a:r>
              <a:rPr lang="en-US" sz="2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rPr>
              <a:t>Influenced</a:t>
            </a:r>
            <a:endParaRPr lang="en-US" sz="20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ndParaRPr>
          </a:p>
        </p:txBody>
      </p:sp>
      <p:sp>
        <p:nvSpPr>
          <p:cNvPr id="12" name="Rectangle 11"/>
          <p:cNvSpPr/>
          <p:nvPr/>
        </p:nvSpPr>
        <p:spPr>
          <a:xfrm>
            <a:off x="2102125" y="4697664"/>
            <a:ext cx="2425148" cy="1323439"/>
          </a:xfrm>
          <a:prstGeom prst="rect">
            <a:avLst/>
          </a:prstGeom>
          <a:noFill/>
        </p:spPr>
        <p:txBody>
          <a:bodyPr>
            <a:spAutoFit/>
          </a:bodyPr>
          <a:ls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a:lstStyle>
          <a:p>
            <a:pPr algn="ctr">
              <a:defRPr/>
            </a:pPr>
            <a:r>
              <a:rPr lang="en-US" sz="2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rPr>
              <a:t>Customer,</a:t>
            </a:r>
          </a:p>
          <a:p>
            <a:pPr algn="ctr">
              <a:defRPr/>
            </a:pPr>
            <a:r>
              <a:rPr lang="en-US" sz="2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rPr>
              <a:t>Opportunity,</a:t>
            </a:r>
          </a:p>
          <a:p>
            <a:pPr algn="ctr">
              <a:defRPr/>
            </a:pPr>
            <a:r>
              <a:rPr lang="en-US" sz="2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rPr>
              <a:t>and Competitors</a:t>
            </a:r>
          </a:p>
          <a:p>
            <a:pPr algn="ctr">
              <a:defRPr/>
            </a:pPr>
            <a:r>
              <a:rPr lang="en-US" sz="2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rPr>
              <a:t>Researched</a:t>
            </a:r>
            <a:endParaRPr lang="en-US" sz="20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ndParaRPr>
          </a:p>
        </p:txBody>
      </p:sp>
      <p:sp>
        <p:nvSpPr>
          <p:cNvPr id="13" name="Rectangle 12"/>
          <p:cNvSpPr/>
          <p:nvPr/>
        </p:nvSpPr>
        <p:spPr>
          <a:xfrm>
            <a:off x="443608" y="5900592"/>
            <a:ext cx="1499128" cy="707886"/>
          </a:xfrm>
          <a:prstGeom prst="rect">
            <a:avLst/>
          </a:prstGeom>
          <a:noFill/>
        </p:spPr>
        <p:txBody>
          <a:bodyPr wrap="none">
            <a:spAutoFit/>
          </a:bodyPr>
          <a:ls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a:lstStyle>
          <a:p>
            <a:pPr algn="ctr">
              <a:defRPr/>
            </a:pPr>
            <a:r>
              <a:rPr lang="en-US" sz="2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rPr>
              <a:t>Opportunity</a:t>
            </a:r>
          </a:p>
          <a:p>
            <a:pPr algn="ctr">
              <a:defRPr/>
            </a:pPr>
            <a:r>
              <a:rPr lang="en-US" sz="2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rPr>
              <a:t>Discovered</a:t>
            </a:r>
            <a:endParaRPr lang="en-US" sz="20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pPr algn="ctr" eaLnBrk="1" hangingPunct="1"/>
            <a:r>
              <a:rPr lang="en-US" smtClean="0"/>
              <a:t>CFF 6 Fail to Innovate</a:t>
            </a:r>
          </a:p>
        </p:txBody>
      </p:sp>
      <p:sp>
        <p:nvSpPr>
          <p:cNvPr id="47106" name="Content Placeholder 2"/>
          <p:cNvSpPr>
            <a:spLocks noGrp="1"/>
          </p:cNvSpPr>
          <p:nvPr>
            <p:ph idx="1"/>
          </p:nvPr>
        </p:nvSpPr>
        <p:spPr>
          <a:xfrm>
            <a:off x="150813" y="1857375"/>
            <a:ext cx="8842375" cy="730250"/>
          </a:xfrm>
        </p:spPr>
        <p:txBody>
          <a:bodyPr/>
          <a:lstStyle/>
          <a:p>
            <a:pPr marL="0" indent="0" eaLnBrk="1" hangingPunct="1">
              <a:buFont typeface="Wingdings" pitchFamily="2" charset="2"/>
              <a:buNone/>
            </a:pPr>
            <a:r>
              <a:rPr lang="en-US" sz="2400" smtClean="0"/>
              <a:t>New twist on proven approach is innovation with the right benefits.</a:t>
            </a:r>
          </a:p>
        </p:txBody>
      </p:sp>
      <p:sp>
        <p:nvSpPr>
          <p:cNvPr id="47107" name="Slide Number Placeholder 3"/>
          <p:cNvSpPr>
            <a:spLocks noGrp="1"/>
          </p:cNvSpPr>
          <p:nvPr>
            <p:ph type="sldNum" sz="quarter" idx="10"/>
          </p:nvPr>
        </p:nvSpPr>
        <p:spPr>
          <a:noFill/>
        </p:spPr>
        <p:txBody>
          <a:bodyPr/>
          <a:lstStyle/>
          <a:p>
            <a:fld id="{0A745373-DDD2-40DC-9213-D4AED97A29E6}" type="slidenum">
              <a:rPr lang="en-US" smtClean="0">
                <a:cs typeface="Arial" charset="0"/>
              </a:rPr>
              <a:pPr/>
              <a:t>16</a:t>
            </a:fld>
            <a:endParaRPr lang="en-US" smtClean="0">
              <a:cs typeface="Arial" charset="0"/>
            </a:endParaRPr>
          </a:p>
        </p:txBody>
      </p:sp>
      <p:sp>
        <p:nvSpPr>
          <p:cNvPr id="47108" name="TextBox 4"/>
          <p:cNvSpPr txBox="1">
            <a:spLocks noChangeArrowheads="1"/>
          </p:cNvSpPr>
          <p:nvPr/>
        </p:nvSpPr>
        <p:spPr bwMode="auto">
          <a:xfrm>
            <a:off x="6018213" y="3825875"/>
            <a:ext cx="184150" cy="368300"/>
          </a:xfrm>
          <a:prstGeom prst="rect">
            <a:avLst/>
          </a:prstGeom>
          <a:noFill/>
          <a:ln w="9525">
            <a:noFill/>
            <a:miter lim="800000"/>
            <a:headEnd/>
            <a:tailEnd/>
          </a:ln>
        </p:spPr>
        <p:txBody>
          <a:bodyPr wrap="none">
            <a:spAutoFit/>
          </a:bodyPr>
          <a:lstStyle/>
          <a:p>
            <a:endParaRPr lang="en-US"/>
          </a:p>
        </p:txBody>
      </p:sp>
      <p:pic>
        <p:nvPicPr>
          <p:cNvPr id="8" name="Content Placeholder 4" descr="Strategy Creates Competitive Separation 150 dpi"/>
          <p:cNvPicPr>
            <a:picLocks noChangeAspect="1" noChangeArrowheads="1"/>
          </p:cNvPicPr>
          <p:nvPr/>
        </p:nvPicPr>
        <p:blipFill>
          <a:blip r:embed="rId4"/>
          <a:srcRect/>
          <a:stretch>
            <a:fillRect/>
          </a:stretch>
        </p:blipFill>
        <p:spPr bwMode="auto">
          <a:xfrm>
            <a:off x="865188" y="2373313"/>
            <a:ext cx="7194550" cy="3395662"/>
          </a:xfrm>
          <a:prstGeom prst="rect">
            <a:avLst/>
          </a:prstGeom>
          <a:noFill/>
          <a:ln w="9525">
            <a:noFill/>
            <a:miter lim="800000"/>
            <a:headEnd/>
            <a:tailEnd/>
          </a:ln>
        </p:spPr>
      </p:pic>
      <p:sp>
        <p:nvSpPr>
          <p:cNvPr id="6" name="TextBox 5"/>
          <p:cNvSpPr txBox="1">
            <a:spLocks noChangeArrowheads="1"/>
          </p:cNvSpPr>
          <p:nvPr/>
        </p:nvSpPr>
        <p:spPr bwMode="auto">
          <a:xfrm>
            <a:off x="0" y="5959475"/>
            <a:ext cx="9144000" cy="369888"/>
          </a:xfrm>
          <a:prstGeom prst="rect">
            <a:avLst/>
          </a:prstGeom>
          <a:solidFill>
            <a:schemeClr val="accent2"/>
          </a:solidFill>
          <a:ln w="9525">
            <a:noFill/>
            <a:miter lim="800000"/>
            <a:headEnd/>
            <a:tailEnd/>
          </a:ln>
        </p:spPr>
        <p:txBody>
          <a:bodyPr>
            <a:spAutoFit/>
          </a:bodyPr>
          <a:lstStyle/>
          <a:p>
            <a:pPr algn="ctr"/>
            <a:r>
              <a:rPr lang="en-US">
                <a:solidFill>
                  <a:schemeClr val="bg1"/>
                </a:solidFill>
              </a:rPr>
              <a:t>Innovation leads to differentiation and discrimination</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0-#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pPr algn="ctr" eaLnBrk="1" hangingPunct="1"/>
            <a:r>
              <a:rPr lang="en-US" smtClean="0"/>
              <a:t>CFF 7 Fail to Team Early</a:t>
            </a:r>
          </a:p>
        </p:txBody>
      </p:sp>
      <p:sp>
        <p:nvSpPr>
          <p:cNvPr id="49154" name="Content Placeholder 2"/>
          <p:cNvSpPr>
            <a:spLocks noGrp="1"/>
          </p:cNvSpPr>
          <p:nvPr>
            <p:ph idx="1"/>
          </p:nvPr>
        </p:nvSpPr>
        <p:spPr>
          <a:xfrm>
            <a:off x="150813" y="1857375"/>
            <a:ext cx="8842375" cy="989013"/>
          </a:xfrm>
        </p:spPr>
        <p:txBody>
          <a:bodyPr/>
          <a:lstStyle/>
          <a:p>
            <a:pPr marL="0" indent="0" eaLnBrk="1" hangingPunct="1">
              <a:buFont typeface="Wingdings" pitchFamily="2" charset="2"/>
              <a:buNone/>
            </a:pPr>
            <a:r>
              <a:rPr lang="en-US" smtClean="0"/>
              <a:t>Early teaming key to selling team and gaining customer confidence</a:t>
            </a:r>
          </a:p>
        </p:txBody>
      </p:sp>
      <p:sp>
        <p:nvSpPr>
          <p:cNvPr id="49155" name="Slide Number Placeholder 3"/>
          <p:cNvSpPr>
            <a:spLocks noGrp="1"/>
          </p:cNvSpPr>
          <p:nvPr>
            <p:ph type="sldNum" sz="quarter" idx="10"/>
          </p:nvPr>
        </p:nvSpPr>
        <p:spPr>
          <a:noFill/>
        </p:spPr>
        <p:txBody>
          <a:bodyPr/>
          <a:lstStyle/>
          <a:p>
            <a:fld id="{B98D1513-9B7B-4A88-B520-00E2DBF88A41}" type="slidenum">
              <a:rPr lang="en-US" smtClean="0">
                <a:cs typeface="Arial" charset="0"/>
              </a:rPr>
              <a:pPr/>
              <a:t>17</a:t>
            </a:fld>
            <a:endParaRPr lang="en-US" smtClean="0">
              <a:cs typeface="Arial" charset="0"/>
            </a:endParaRPr>
          </a:p>
        </p:txBody>
      </p:sp>
      <p:sp>
        <p:nvSpPr>
          <p:cNvPr id="49156" name="TextBox 4"/>
          <p:cNvSpPr txBox="1">
            <a:spLocks noChangeArrowheads="1"/>
          </p:cNvSpPr>
          <p:nvPr/>
        </p:nvSpPr>
        <p:spPr bwMode="auto">
          <a:xfrm>
            <a:off x="6018213" y="3825875"/>
            <a:ext cx="184150" cy="368300"/>
          </a:xfrm>
          <a:prstGeom prst="rect">
            <a:avLst/>
          </a:prstGeom>
          <a:noFill/>
          <a:ln w="9525">
            <a:noFill/>
            <a:miter lim="800000"/>
            <a:headEnd/>
            <a:tailEnd/>
          </a:ln>
        </p:spPr>
        <p:txBody>
          <a:bodyPr wrap="none">
            <a:spAutoFit/>
          </a:bodyPr>
          <a:lstStyle/>
          <a:p>
            <a:endParaRPr lang="en-US"/>
          </a:p>
        </p:txBody>
      </p:sp>
      <p:pic>
        <p:nvPicPr>
          <p:cNvPr id="4098" name="Picture 2" descr="Z:\Employee Projects\Eric Gregory\CFF7.png"/>
          <p:cNvPicPr>
            <a:picLocks noChangeAspect="1" noChangeArrowheads="1"/>
          </p:cNvPicPr>
          <p:nvPr/>
        </p:nvPicPr>
        <p:blipFill>
          <a:blip r:embed="rId4"/>
          <a:srcRect/>
          <a:stretch>
            <a:fillRect/>
          </a:stretch>
        </p:blipFill>
        <p:spPr bwMode="auto">
          <a:xfrm>
            <a:off x="225425" y="3825875"/>
            <a:ext cx="8751888" cy="641350"/>
          </a:xfrm>
          <a:prstGeom prst="rect">
            <a:avLst/>
          </a:prstGeom>
          <a:noFill/>
          <a:ln w="9525">
            <a:noFill/>
            <a:miter lim="800000"/>
            <a:headEnd/>
            <a:tailEnd/>
          </a:ln>
        </p:spPr>
      </p:pic>
      <p:pic>
        <p:nvPicPr>
          <p:cNvPr id="4099" name="Picture 3" descr="Z:\Employee Projects\Eric Gregory\CFF71.png"/>
          <p:cNvPicPr>
            <a:picLocks noChangeAspect="1" noChangeArrowheads="1"/>
          </p:cNvPicPr>
          <p:nvPr/>
        </p:nvPicPr>
        <p:blipFill>
          <a:blip r:embed="rId5"/>
          <a:srcRect/>
          <a:stretch>
            <a:fillRect/>
          </a:stretch>
        </p:blipFill>
        <p:spPr bwMode="auto">
          <a:xfrm>
            <a:off x="1808163" y="4475163"/>
            <a:ext cx="1420812" cy="935037"/>
          </a:xfrm>
          <a:prstGeom prst="rect">
            <a:avLst/>
          </a:prstGeom>
          <a:noFill/>
          <a:ln w="9525">
            <a:noFill/>
            <a:miter lim="800000"/>
            <a:headEnd/>
            <a:tailEnd/>
          </a:ln>
        </p:spPr>
      </p:pic>
      <p:pic>
        <p:nvPicPr>
          <p:cNvPr id="4101" name="Picture 5" descr="Z:\Employee Projects\Eric Gregory\CFF74.png"/>
          <p:cNvPicPr>
            <a:picLocks noChangeAspect="1" noChangeArrowheads="1"/>
          </p:cNvPicPr>
          <p:nvPr/>
        </p:nvPicPr>
        <p:blipFill>
          <a:blip r:embed="rId6"/>
          <a:srcRect/>
          <a:stretch>
            <a:fillRect/>
          </a:stretch>
        </p:blipFill>
        <p:spPr bwMode="auto">
          <a:xfrm>
            <a:off x="6116638" y="3087688"/>
            <a:ext cx="1425575" cy="725487"/>
          </a:xfrm>
          <a:prstGeom prst="rect">
            <a:avLst/>
          </a:prstGeom>
          <a:noFill/>
          <a:ln w="9525">
            <a:noFill/>
            <a:miter lim="800000"/>
            <a:headEnd/>
            <a:tailEnd/>
          </a:ln>
        </p:spPr>
      </p:pic>
      <p:pic>
        <p:nvPicPr>
          <p:cNvPr id="4102" name="Picture 6" descr="Z:\Employee Projects\Eric Gregory\CFF73.png"/>
          <p:cNvPicPr>
            <a:picLocks noChangeAspect="1" noChangeArrowheads="1"/>
          </p:cNvPicPr>
          <p:nvPr/>
        </p:nvPicPr>
        <p:blipFill>
          <a:blip r:embed="rId7"/>
          <a:srcRect/>
          <a:stretch>
            <a:fillRect/>
          </a:stretch>
        </p:blipFill>
        <p:spPr bwMode="auto">
          <a:xfrm>
            <a:off x="4679950" y="4467225"/>
            <a:ext cx="1420813" cy="950913"/>
          </a:xfrm>
          <a:prstGeom prst="rect">
            <a:avLst/>
          </a:prstGeom>
          <a:noFill/>
          <a:ln w="9525">
            <a:noFill/>
            <a:miter lim="800000"/>
            <a:headEnd/>
            <a:tailEnd/>
          </a:ln>
        </p:spPr>
      </p:pic>
      <p:pic>
        <p:nvPicPr>
          <p:cNvPr id="4103" name="Picture 7" descr="Z:\Employee Projects\Eric Gregory\CFF72.png"/>
          <p:cNvPicPr>
            <a:picLocks noChangeAspect="1" noChangeArrowheads="1"/>
          </p:cNvPicPr>
          <p:nvPr/>
        </p:nvPicPr>
        <p:blipFill>
          <a:blip r:embed="rId8"/>
          <a:srcRect/>
          <a:stretch>
            <a:fillRect/>
          </a:stretch>
        </p:blipFill>
        <p:spPr bwMode="auto">
          <a:xfrm>
            <a:off x="3260725" y="3087688"/>
            <a:ext cx="1425575" cy="725487"/>
          </a:xfrm>
          <a:prstGeom prst="rect">
            <a:avLst/>
          </a:prstGeom>
          <a:noFill/>
          <a:ln w="9525">
            <a:noFill/>
            <a:miter lim="800000"/>
            <a:headEnd/>
            <a:tailEnd/>
          </a:ln>
        </p:spPr>
      </p:pic>
      <p:pic>
        <p:nvPicPr>
          <p:cNvPr id="4104" name="Picture 8" descr="Z:\Employee Projects\Eric Gregory\CFF71-1.png"/>
          <p:cNvPicPr>
            <a:picLocks noChangeAspect="1" noChangeArrowheads="1"/>
          </p:cNvPicPr>
          <p:nvPr/>
        </p:nvPicPr>
        <p:blipFill>
          <a:blip r:embed="rId9"/>
          <a:srcRect/>
          <a:stretch>
            <a:fillRect/>
          </a:stretch>
        </p:blipFill>
        <p:spPr bwMode="auto">
          <a:xfrm>
            <a:off x="382588" y="3100388"/>
            <a:ext cx="1425575" cy="725487"/>
          </a:xfrm>
          <a:prstGeom prst="rect">
            <a:avLst/>
          </a:prstGeom>
          <a:noFill/>
          <a:ln w="9525">
            <a:noFill/>
            <a:miter lim="800000"/>
            <a:headEnd/>
            <a:tailEnd/>
          </a:ln>
        </p:spPr>
      </p:pic>
      <p:pic>
        <p:nvPicPr>
          <p:cNvPr id="1026" name="Picture 2" descr="Z:\Employee Projects\Eric Gregory\CFF75.png"/>
          <p:cNvPicPr>
            <a:picLocks noChangeAspect="1" noChangeArrowheads="1"/>
          </p:cNvPicPr>
          <p:nvPr/>
        </p:nvPicPr>
        <p:blipFill>
          <a:blip r:embed="rId10"/>
          <a:srcRect/>
          <a:stretch>
            <a:fillRect/>
          </a:stretch>
        </p:blipFill>
        <p:spPr bwMode="auto">
          <a:xfrm>
            <a:off x="7542213" y="4471988"/>
            <a:ext cx="1425575" cy="914400"/>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ipe(left)">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104"/>
                                        </p:tgtEl>
                                        <p:attrNameLst>
                                          <p:attrName>style.visibility</p:attrName>
                                        </p:attrNameLst>
                                      </p:cBhvr>
                                      <p:to>
                                        <p:strVal val="visible"/>
                                      </p:to>
                                    </p:set>
                                    <p:animEffect transition="in" filter="fade">
                                      <p:cBhvr>
                                        <p:cTn id="12" dur="1000"/>
                                        <p:tgtEl>
                                          <p:spTgt spid="4104"/>
                                        </p:tgtEl>
                                      </p:cBhvr>
                                    </p:animEffect>
                                    <p:anim calcmode="lin" valueType="num">
                                      <p:cBhvr>
                                        <p:cTn id="13" dur="1000" fill="hold"/>
                                        <p:tgtEl>
                                          <p:spTgt spid="4104"/>
                                        </p:tgtEl>
                                        <p:attrNameLst>
                                          <p:attrName>ppt_x</p:attrName>
                                        </p:attrNameLst>
                                      </p:cBhvr>
                                      <p:tavLst>
                                        <p:tav tm="0">
                                          <p:val>
                                            <p:strVal val="#ppt_x"/>
                                          </p:val>
                                        </p:tav>
                                        <p:tav tm="100000">
                                          <p:val>
                                            <p:strVal val="#ppt_x"/>
                                          </p:val>
                                        </p:tav>
                                      </p:tavLst>
                                    </p:anim>
                                    <p:anim calcmode="lin" valueType="num">
                                      <p:cBhvr>
                                        <p:cTn id="14" dur="1000" fill="hold"/>
                                        <p:tgtEl>
                                          <p:spTgt spid="410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nodeType="clickEffect">
                                  <p:stCondLst>
                                    <p:cond delay="0"/>
                                  </p:stCondLst>
                                  <p:childTnLst>
                                    <p:set>
                                      <p:cBhvr>
                                        <p:cTn id="18" dur="1" fill="hold">
                                          <p:stCondLst>
                                            <p:cond delay="0"/>
                                          </p:stCondLst>
                                        </p:cTn>
                                        <p:tgtEl>
                                          <p:spTgt spid="4099"/>
                                        </p:tgtEl>
                                        <p:attrNameLst>
                                          <p:attrName>style.visibility</p:attrName>
                                        </p:attrNameLst>
                                      </p:cBhvr>
                                      <p:to>
                                        <p:strVal val="visible"/>
                                      </p:to>
                                    </p:set>
                                    <p:animEffect transition="in" filter="fade">
                                      <p:cBhvr>
                                        <p:cTn id="19" dur="1000"/>
                                        <p:tgtEl>
                                          <p:spTgt spid="4099"/>
                                        </p:tgtEl>
                                      </p:cBhvr>
                                    </p:animEffect>
                                    <p:anim calcmode="lin" valueType="num">
                                      <p:cBhvr>
                                        <p:cTn id="20" dur="1000" fill="hold"/>
                                        <p:tgtEl>
                                          <p:spTgt spid="4099"/>
                                        </p:tgtEl>
                                        <p:attrNameLst>
                                          <p:attrName>ppt_x</p:attrName>
                                        </p:attrNameLst>
                                      </p:cBhvr>
                                      <p:tavLst>
                                        <p:tav tm="0">
                                          <p:val>
                                            <p:strVal val="#ppt_x"/>
                                          </p:val>
                                        </p:tav>
                                        <p:tav tm="100000">
                                          <p:val>
                                            <p:strVal val="#ppt_x"/>
                                          </p:val>
                                        </p:tav>
                                      </p:tavLst>
                                    </p:anim>
                                    <p:anim calcmode="lin" valueType="num">
                                      <p:cBhvr>
                                        <p:cTn id="21" dur="1000" fill="hold"/>
                                        <p:tgtEl>
                                          <p:spTgt spid="409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4103"/>
                                        </p:tgtEl>
                                        <p:attrNameLst>
                                          <p:attrName>style.visibility</p:attrName>
                                        </p:attrNameLst>
                                      </p:cBhvr>
                                      <p:to>
                                        <p:strVal val="visible"/>
                                      </p:to>
                                    </p:set>
                                    <p:animEffect transition="in" filter="fade">
                                      <p:cBhvr>
                                        <p:cTn id="26" dur="1000"/>
                                        <p:tgtEl>
                                          <p:spTgt spid="4103"/>
                                        </p:tgtEl>
                                      </p:cBhvr>
                                    </p:animEffect>
                                    <p:anim calcmode="lin" valueType="num">
                                      <p:cBhvr>
                                        <p:cTn id="27" dur="1000" fill="hold"/>
                                        <p:tgtEl>
                                          <p:spTgt spid="4103"/>
                                        </p:tgtEl>
                                        <p:attrNameLst>
                                          <p:attrName>ppt_x</p:attrName>
                                        </p:attrNameLst>
                                      </p:cBhvr>
                                      <p:tavLst>
                                        <p:tav tm="0">
                                          <p:val>
                                            <p:strVal val="#ppt_x"/>
                                          </p:val>
                                        </p:tav>
                                        <p:tav tm="100000">
                                          <p:val>
                                            <p:strVal val="#ppt_x"/>
                                          </p:val>
                                        </p:tav>
                                      </p:tavLst>
                                    </p:anim>
                                    <p:anim calcmode="lin" valueType="num">
                                      <p:cBhvr>
                                        <p:cTn id="28" dur="1000" fill="hold"/>
                                        <p:tgtEl>
                                          <p:spTgt spid="4103"/>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7" presetClass="entr" presetSubtype="0" fill="hold" nodeType="clickEffect">
                                  <p:stCondLst>
                                    <p:cond delay="0"/>
                                  </p:stCondLst>
                                  <p:childTnLst>
                                    <p:set>
                                      <p:cBhvr>
                                        <p:cTn id="32" dur="1" fill="hold">
                                          <p:stCondLst>
                                            <p:cond delay="0"/>
                                          </p:stCondLst>
                                        </p:cTn>
                                        <p:tgtEl>
                                          <p:spTgt spid="4102"/>
                                        </p:tgtEl>
                                        <p:attrNameLst>
                                          <p:attrName>style.visibility</p:attrName>
                                        </p:attrNameLst>
                                      </p:cBhvr>
                                      <p:to>
                                        <p:strVal val="visible"/>
                                      </p:to>
                                    </p:set>
                                    <p:animEffect transition="in" filter="fade">
                                      <p:cBhvr>
                                        <p:cTn id="33" dur="1000"/>
                                        <p:tgtEl>
                                          <p:spTgt spid="4102"/>
                                        </p:tgtEl>
                                      </p:cBhvr>
                                    </p:animEffect>
                                    <p:anim calcmode="lin" valueType="num">
                                      <p:cBhvr>
                                        <p:cTn id="34" dur="1000" fill="hold"/>
                                        <p:tgtEl>
                                          <p:spTgt spid="4102"/>
                                        </p:tgtEl>
                                        <p:attrNameLst>
                                          <p:attrName>ppt_x</p:attrName>
                                        </p:attrNameLst>
                                      </p:cBhvr>
                                      <p:tavLst>
                                        <p:tav tm="0">
                                          <p:val>
                                            <p:strVal val="#ppt_x"/>
                                          </p:val>
                                        </p:tav>
                                        <p:tav tm="100000">
                                          <p:val>
                                            <p:strVal val="#ppt_x"/>
                                          </p:val>
                                        </p:tav>
                                      </p:tavLst>
                                    </p:anim>
                                    <p:anim calcmode="lin" valueType="num">
                                      <p:cBhvr>
                                        <p:cTn id="35" dur="1000" fill="hold"/>
                                        <p:tgtEl>
                                          <p:spTgt spid="4102"/>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4101"/>
                                        </p:tgtEl>
                                        <p:attrNameLst>
                                          <p:attrName>style.visibility</p:attrName>
                                        </p:attrNameLst>
                                      </p:cBhvr>
                                      <p:to>
                                        <p:strVal val="visible"/>
                                      </p:to>
                                    </p:set>
                                    <p:animEffect transition="in" filter="fade">
                                      <p:cBhvr>
                                        <p:cTn id="40" dur="1000"/>
                                        <p:tgtEl>
                                          <p:spTgt spid="4101"/>
                                        </p:tgtEl>
                                      </p:cBhvr>
                                    </p:animEffect>
                                    <p:anim calcmode="lin" valueType="num">
                                      <p:cBhvr>
                                        <p:cTn id="41" dur="1000" fill="hold"/>
                                        <p:tgtEl>
                                          <p:spTgt spid="4101"/>
                                        </p:tgtEl>
                                        <p:attrNameLst>
                                          <p:attrName>ppt_x</p:attrName>
                                        </p:attrNameLst>
                                      </p:cBhvr>
                                      <p:tavLst>
                                        <p:tav tm="0">
                                          <p:val>
                                            <p:strVal val="#ppt_x"/>
                                          </p:val>
                                        </p:tav>
                                        <p:tav tm="100000">
                                          <p:val>
                                            <p:strVal val="#ppt_x"/>
                                          </p:val>
                                        </p:tav>
                                      </p:tavLst>
                                    </p:anim>
                                    <p:anim calcmode="lin" valueType="num">
                                      <p:cBhvr>
                                        <p:cTn id="42" dur="1000" fill="hold"/>
                                        <p:tgtEl>
                                          <p:spTgt spid="4101"/>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7" presetClass="entr" presetSubtype="0" fill="hold" nodeType="clickEffect">
                                  <p:stCondLst>
                                    <p:cond delay="0"/>
                                  </p:stCondLst>
                                  <p:childTnLst>
                                    <p:set>
                                      <p:cBhvr>
                                        <p:cTn id="46" dur="1" fill="hold">
                                          <p:stCondLst>
                                            <p:cond delay="0"/>
                                          </p:stCondLst>
                                        </p:cTn>
                                        <p:tgtEl>
                                          <p:spTgt spid="1026"/>
                                        </p:tgtEl>
                                        <p:attrNameLst>
                                          <p:attrName>style.visibility</p:attrName>
                                        </p:attrNameLst>
                                      </p:cBhvr>
                                      <p:to>
                                        <p:strVal val="visible"/>
                                      </p:to>
                                    </p:set>
                                    <p:animEffect transition="in" filter="fade">
                                      <p:cBhvr>
                                        <p:cTn id="47" dur="1000"/>
                                        <p:tgtEl>
                                          <p:spTgt spid="1026"/>
                                        </p:tgtEl>
                                      </p:cBhvr>
                                    </p:animEffect>
                                    <p:anim calcmode="lin" valueType="num">
                                      <p:cBhvr>
                                        <p:cTn id="48" dur="1000" fill="hold"/>
                                        <p:tgtEl>
                                          <p:spTgt spid="1026"/>
                                        </p:tgtEl>
                                        <p:attrNameLst>
                                          <p:attrName>ppt_x</p:attrName>
                                        </p:attrNameLst>
                                      </p:cBhvr>
                                      <p:tavLst>
                                        <p:tav tm="0">
                                          <p:val>
                                            <p:strVal val="#ppt_x"/>
                                          </p:val>
                                        </p:tav>
                                        <p:tav tm="100000">
                                          <p:val>
                                            <p:strVal val="#ppt_x"/>
                                          </p:val>
                                        </p:tav>
                                      </p:tavLst>
                                    </p:anim>
                                    <p:anim calcmode="lin" valueType="num">
                                      <p:cBhvr>
                                        <p:cTn id="4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pPr algn="ctr" eaLnBrk="1" hangingPunct="1"/>
            <a:r>
              <a:rPr lang="en-US" smtClean="0"/>
              <a:t>CFF 8 Fail to Get Your Best Internal Team</a:t>
            </a:r>
            <a:br>
              <a:rPr lang="en-US" smtClean="0"/>
            </a:br>
            <a:r>
              <a:rPr lang="en-US" sz="2400" i="1" smtClean="0"/>
              <a:t>B and C teamers don’t win World Series</a:t>
            </a:r>
          </a:p>
        </p:txBody>
      </p:sp>
      <p:sp>
        <p:nvSpPr>
          <p:cNvPr id="10" name="Content Placeholder 9"/>
          <p:cNvSpPr>
            <a:spLocks noGrp="1"/>
          </p:cNvSpPr>
          <p:nvPr>
            <p:ph idx="1"/>
          </p:nvPr>
        </p:nvSpPr>
        <p:spPr/>
        <p:txBody>
          <a:bodyPr/>
          <a:lstStyle/>
          <a:p>
            <a:pPr marL="0" indent="0" eaLnBrk="1" hangingPunct="1">
              <a:buFont typeface="Wingdings" pitchFamily="2" charset="2"/>
              <a:buNone/>
              <a:defRPr/>
            </a:pPr>
            <a:r>
              <a:rPr lang="en-US" sz="2000" dirty="0" smtClean="0"/>
              <a:t>A Successful Capture Leader….</a:t>
            </a:r>
          </a:p>
          <a:p>
            <a:pPr eaLnBrk="1" hangingPunct="1">
              <a:defRPr/>
            </a:pPr>
            <a:r>
              <a:rPr lang="en-US" sz="2000" dirty="0" smtClean="0"/>
              <a:t>Embraces process and discipline</a:t>
            </a:r>
          </a:p>
          <a:p>
            <a:pPr eaLnBrk="1" hangingPunct="1">
              <a:defRPr/>
            </a:pPr>
            <a:r>
              <a:rPr lang="en-US" sz="2000" dirty="0" smtClean="0"/>
              <a:t>Creates and manages to a Blue Teamed Capture Plan</a:t>
            </a:r>
          </a:p>
          <a:p>
            <a:pPr eaLnBrk="1" hangingPunct="1">
              <a:defRPr/>
            </a:pPr>
            <a:r>
              <a:rPr lang="en-US" sz="2000" dirty="0" smtClean="0"/>
              <a:t>Sets high expectations for the Capture Team</a:t>
            </a:r>
          </a:p>
          <a:p>
            <a:pPr eaLnBrk="1" hangingPunct="1">
              <a:defRPr/>
            </a:pPr>
            <a:r>
              <a:rPr lang="en-US" sz="2000" dirty="0" smtClean="0"/>
              <a:t>Focuses every minute on increasing </a:t>
            </a:r>
            <a:r>
              <a:rPr lang="en-US" sz="2000" dirty="0" err="1" smtClean="0"/>
              <a:t>Pwin</a:t>
            </a:r>
            <a:endParaRPr lang="en-US" sz="2000" dirty="0" smtClean="0"/>
          </a:p>
          <a:p>
            <a:pPr eaLnBrk="1" hangingPunct="1">
              <a:defRPr/>
            </a:pPr>
            <a:r>
              <a:rPr lang="en-US" sz="2000" dirty="0" smtClean="0"/>
              <a:t>Leads by example</a:t>
            </a:r>
          </a:p>
          <a:p>
            <a:pPr eaLnBrk="1" hangingPunct="1">
              <a:defRPr/>
            </a:pPr>
            <a:r>
              <a:rPr lang="en-US" sz="2000" dirty="0" smtClean="0"/>
              <a:t>Helps the Team succeed</a:t>
            </a:r>
          </a:p>
          <a:p>
            <a:pPr eaLnBrk="1" hangingPunct="1">
              <a:defRPr/>
            </a:pPr>
            <a:r>
              <a:rPr lang="en-US" sz="2000" dirty="0" smtClean="0"/>
              <a:t>Makes the right actions happen</a:t>
            </a:r>
          </a:p>
          <a:p>
            <a:pPr eaLnBrk="1" hangingPunct="1">
              <a:defRPr/>
            </a:pPr>
            <a:r>
              <a:rPr lang="en-US" sz="2000" dirty="0" smtClean="0"/>
              <a:t>Works always from a position of knowledge</a:t>
            </a:r>
          </a:p>
          <a:p>
            <a:pPr eaLnBrk="1" hangingPunct="1">
              <a:defRPr/>
            </a:pPr>
            <a:r>
              <a:rPr lang="en-US" sz="2000" dirty="0" smtClean="0"/>
              <a:t>Recommends a No Bid when necessary</a:t>
            </a:r>
            <a:endParaRPr lang="en-US" dirty="0" smtClean="0"/>
          </a:p>
          <a:p>
            <a:pPr eaLnBrk="1" hangingPunct="1">
              <a:defRPr/>
            </a:pPr>
            <a:endParaRPr lang="en-US" dirty="0" smtClean="0"/>
          </a:p>
          <a:p>
            <a:pPr eaLnBrk="1" hangingPunct="1">
              <a:defRPr/>
            </a:pPr>
            <a:endParaRPr lang="en-US" dirty="0"/>
          </a:p>
        </p:txBody>
      </p:sp>
      <p:sp>
        <p:nvSpPr>
          <p:cNvPr id="51203" name="Slide Number Placeholder 3"/>
          <p:cNvSpPr>
            <a:spLocks noGrp="1"/>
          </p:cNvSpPr>
          <p:nvPr>
            <p:ph type="sldNum" sz="quarter" idx="10"/>
          </p:nvPr>
        </p:nvSpPr>
        <p:spPr>
          <a:noFill/>
        </p:spPr>
        <p:txBody>
          <a:bodyPr/>
          <a:lstStyle/>
          <a:p>
            <a:fld id="{D41C6089-ECBE-4FAB-9483-B45B391FFCCD}" type="slidenum">
              <a:rPr lang="en-US" smtClean="0">
                <a:cs typeface="Arial" charset="0"/>
              </a:rPr>
              <a:pPr/>
              <a:t>18</a:t>
            </a:fld>
            <a:endParaRPr lang="en-US" smtClean="0">
              <a:cs typeface="Arial" charset="0"/>
            </a:endParaRPr>
          </a:p>
        </p:txBody>
      </p:sp>
      <p:sp>
        <p:nvSpPr>
          <p:cNvPr id="51204" name="TextBox 4"/>
          <p:cNvSpPr txBox="1">
            <a:spLocks noChangeArrowheads="1"/>
          </p:cNvSpPr>
          <p:nvPr/>
        </p:nvSpPr>
        <p:spPr bwMode="auto">
          <a:xfrm>
            <a:off x="6018213" y="3825875"/>
            <a:ext cx="184150" cy="368300"/>
          </a:xfrm>
          <a:prstGeom prst="rect">
            <a:avLst/>
          </a:prstGeom>
          <a:noFill/>
          <a:ln w="9525">
            <a:noFill/>
            <a:miter lim="800000"/>
            <a:headEnd/>
            <a:tailEnd/>
          </a:ln>
        </p:spPr>
        <p:txBody>
          <a:bodyPr wrap="none">
            <a:spAutoFit/>
          </a:bodyPr>
          <a:lstStyle/>
          <a:p>
            <a:endParaRPr lang="en-US"/>
          </a:p>
        </p:txBody>
      </p:sp>
      <p:pic>
        <p:nvPicPr>
          <p:cNvPr id="5122" name="Picture 2" descr="Z:\Employee Projects\Eric Gregory\shutterstock_80913724.png"/>
          <p:cNvPicPr>
            <a:picLocks noChangeAspect="1" noChangeArrowheads="1"/>
          </p:cNvPicPr>
          <p:nvPr/>
        </p:nvPicPr>
        <p:blipFill>
          <a:blip r:embed="rId4"/>
          <a:srcRect/>
          <a:stretch>
            <a:fillRect/>
          </a:stretch>
        </p:blipFill>
        <p:spPr bwMode="auto">
          <a:xfrm>
            <a:off x="5545138" y="3689350"/>
            <a:ext cx="3362325" cy="2239963"/>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1000"/>
                                        <p:tgtEl>
                                          <p:spTgt spid="5122"/>
                                        </p:tgtEl>
                                      </p:cBhvr>
                                    </p:animEffect>
                                    <p:anim calcmode="lin" valueType="num">
                                      <p:cBhvr>
                                        <p:cTn id="8" dur="1000" fill="hold"/>
                                        <p:tgtEl>
                                          <p:spTgt spid="5122"/>
                                        </p:tgtEl>
                                        <p:attrNameLst>
                                          <p:attrName>ppt_x</p:attrName>
                                        </p:attrNameLst>
                                      </p:cBhvr>
                                      <p:tavLst>
                                        <p:tav tm="0">
                                          <p:val>
                                            <p:strVal val="#ppt_x"/>
                                          </p:val>
                                        </p:tav>
                                        <p:tav tm="100000">
                                          <p:val>
                                            <p:strVal val="#ppt_x"/>
                                          </p:val>
                                        </p:tav>
                                      </p:tavLst>
                                    </p:anim>
                                    <p:anim calcmode="lin" valueType="num">
                                      <p:cBhvr>
                                        <p:cTn id="9" dur="1000" fill="hold"/>
                                        <p:tgtEl>
                                          <p:spTgt spid="512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1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pPr algn="ctr" eaLnBrk="1" hangingPunct="1"/>
            <a:r>
              <a:rPr lang="en-US" smtClean="0"/>
              <a:t>CFF 8 Fail to Get Your Best Internal Team</a:t>
            </a:r>
            <a:br>
              <a:rPr lang="en-US" smtClean="0"/>
            </a:br>
            <a:r>
              <a:rPr lang="en-US" sz="2400" i="1" smtClean="0"/>
              <a:t>B and C teamers don’t win World Series</a:t>
            </a:r>
          </a:p>
        </p:txBody>
      </p:sp>
      <p:sp>
        <p:nvSpPr>
          <p:cNvPr id="10" name="Content Placeholder 9"/>
          <p:cNvSpPr>
            <a:spLocks noGrp="1"/>
          </p:cNvSpPr>
          <p:nvPr>
            <p:ph idx="1"/>
          </p:nvPr>
        </p:nvSpPr>
        <p:spPr>
          <a:xfrm>
            <a:off x="150813" y="1857375"/>
            <a:ext cx="5502275" cy="4435475"/>
          </a:xfrm>
        </p:spPr>
        <p:txBody>
          <a:bodyPr/>
          <a:lstStyle/>
          <a:p>
            <a:pPr marL="0" indent="0" eaLnBrk="1" hangingPunct="1">
              <a:buFont typeface="Wingdings" pitchFamily="2" charset="2"/>
              <a:buNone/>
              <a:defRPr/>
            </a:pPr>
            <a:r>
              <a:rPr lang="en-US" sz="2000" dirty="0" smtClean="0"/>
              <a:t>The Essential Follower….</a:t>
            </a:r>
          </a:p>
          <a:p>
            <a:pPr eaLnBrk="1" hangingPunct="1">
              <a:defRPr/>
            </a:pPr>
            <a:r>
              <a:rPr lang="en-US" sz="2000" dirty="0" smtClean="0"/>
              <a:t>Critical to success. Team focused</a:t>
            </a:r>
          </a:p>
          <a:p>
            <a:pPr eaLnBrk="1" hangingPunct="1">
              <a:defRPr/>
            </a:pPr>
            <a:r>
              <a:rPr lang="en-US" sz="2000" dirty="0" smtClean="0"/>
              <a:t>Follows the process and points out where it needs to be followed better</a:t>
            </a:r>
          </a:p>
          <a:p>
            <a:pPr eaLnBrk="1" hangingPunct="1">
              <a:defRPr/>
            </a:pPr>
            <a:r>
              <a:rPr lang="en-US" sz="2000" dirty="0" smtClean="0"/>
              <a:t>Sets the example for other capture and proposal team members</a:t>
            </a:r>
          </a:p>
          <a:p>
            <a:pPr eaLnBrk="1" hangingPunct="1">
              <a:defRPr/>
            </a:pPr>
            <a:r>
              <a:rPr lang="en-US" sz="2000" dirty="0" smtClean="0"/>
              <a:t>Skilled in executing capture actions to increase </a:t>
            </a:r>
            <a:r>
              <a:rPr lang="en-US" sz="2000" dirty="0" err="1" smtClean="0"/>
              <a:t>Pwin</a:t>
            </a:r>
            <a:endParaRPr lang="en-US" sz="2000" dirty="0" smtClean="0"/>
          </a:p>
          <a:p>
            <a:pPr eaLnBrk="1" hangingPunct="1">
              <a:defRPr/>
            </a:pPr>
            <a:r>
              <a:rPr lang="en-US" sz="2000" dirty="0" smtClean="0"/>
              <a:t>Deferential but firm</a:t>
            </a:r>
          </a:p>
          <a:p>
            <a:pPr eaLnBrk="1" hangingPunct="1">
              <a:defRPr/>
            </a:pPr>
            <a:r>
              <a:rPr lang="en-US" sz="2000" dirty="0" smtClean="0"/>
              <a:t>Recommends but leaves decisions to the Capture Manager</a:t>
            </a:r>
          </a:p>
          <a:p>
            <a:pPr eaLnBrk="1" hangingPunct="1">
              <a:defRPr/>
            </a:pPr>
            <a:endParaRPr lang="en-US" dirty="0" smtClean="0"/>
          </a:p>
          <a:p>
            <a:pPr eaLnBrk="1" hangingPunct="1">
              <a:defRPr/>
            </a:pPr>
            <a:endParaRPr lang="en-US" dirty="0"/>
          </a:p>
        </p:txBody>
      </p:sp>
      <p:sp>
        <p:nvSpPr>
          <p:cNvPr id="53251" name="Slide Number Placeholder 3"/>
          <p:cNvSpPr>
            <a:spLocks noGrp="1"/>
          </p:cNvSpPr>
          <p:nvPr>
            <p:ph type="sldNum" sz="quarter" idx="10"/>
          </p:nvPr>
        </p:nvSpPr>
        <p:spPr>
          <a:noFill/>
        </p:spPr>
        <p:txBody>
          <a:bodyPr/>
          <a:lstStyle/>
          <a:p>
            <a:fld id="{7D2858C3-B40D-4C8E-B1D4-141F218133D9}" type="slidenum">
              <a:rPr lang="en-US" smtClean="0">
                <a:cs typeface="Arial" charset="0"/>
              </a:rPr>
              <a:pPr/>
              <a:t>19</a:t>
            </a:fld>
            <a:endParaRPr lang="en-US" smtClean="0">
              <a:cs typeface="Arial" charset="0"/>
            </a:endParaRPr>
          </a:p>
        </p:txBody>
      </p:sp>
      <p:sp>
        <p:nvSpPr>
          <p:cNvPr id="53252" name="TextBox 4"/>
          <p:cNvSpPr txBox="1">
            <a:spLocks noChangeArrowheads="1"/>
          </p:cNvSpPr>
          <p:nvPr/>
        </p:nvSpPr>
        <p:spPr bwMode="auto">
          <a:xfrm>
            <a:off x="6018213" y="3825875"/>
            <a:ext cx="184150" cy="368300"/>
          </a:xfrm>
          <a:prstGeom prst="rect">
            <a:avLst/>
          </a:prstGeom>
          <a:noFill/>
          <a:ln w="9525">
            <a:noFill/>
            <a:miter lim="800000"/>
            <a:headEnd/>
            <a:tailEnd/>
          </a:ln>
        </p:spPr>
        <p:txBody>
          <a:bodyPr wrap="none">
            <a:spAutoFit/>
          </a:bodyPr>
          <a:lstStyle/>
          <a:p>
            <a:endParaRPr lang="en-US"/>
          </a:p>
        </p:txBody>
      </p:sp>
      <p:pic>
        <p:nvPicPr>
          <p:cNvPr id="7" name="Picture 2" descr="http://imagineeringnow.com/wp-content/uploads/2012/11/followers.jpg">
            <a:hlinkClick r:id="rId4"/>
          </p:cNvPr>
          <p:cNvPicPr>
            <a:picLocks noChangeAspect="1" noChangeArrowheads="1"/>
          </p:cNvPicPr>
          <p:nvPr/>
        </p:nvPicPr>
        <p:blipFill>
          <a:blip r:embed="rId5"/>
          <a:srcRect/>
          <a:stretch>
            <a:fillRect/>
          </a:stretch>
        </p:blipFill>
        <p:spPr bwMode="auto">
          <a:xfrm>
            <a:off x="5827713" y="2392363"/>
            <a:ext cx="3055937" cy="3235325"/>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pPr algn="ctr" eaLnBrk="1" hangingPunct="1"/>
            <a:r>
              <a:rPr lang="en-US" sz="3200" smtClean="0"/>
              <a:t>Welcome!</a:t>
            </a:r>
          </a:p>
        </p:txBody>
      </p:sp>
      <p:sp>
        <p:nvSpPr>
          <p:cNvPr id="6" name="Freeform 5"/>
          <p:cNvSpPr/>
          <p:nvPr/>
        </p:nvSpPr>
        <p:spPr>
          <a:xfrm>
            <a:off x="136525" y="1633538"/>
            <a:ext cx="8842375" cy="673100"/>
          </a:xfrm>
          <a:custGeom>
            <a:avLst/>
            <a:gdLst>
              <a:gd name="connsiteX0" fmla="*/ 0 w 8842375"/>
              <a:gd name="connsiteY0" fmla="*/ 111932 h 671580"/>
              <a:gd name="connsiteX1" fmla="*/ 111932 w 8842375"/>
              <a:gd name="connsiteY1" fmla="*/ 0 h 671580"/>
              <a:gd name="connsiteX2" fmla="*/ 8730443 w 8842375"/>
              <a:gd name="connsiteY2" fmla="*/ 0 h 671580"/>
              <a:gd name="connsiteX3" fmla="*/ 8842375 w 8842375"/>
              <a:gd name="connsiteY3" fmla="*/ 111932 h 671580"/>
              <a:gd name="connsiteX4" fmla="*/ 8842375 w 8842375"/>
              <a:gd name="connsiteY4" fmla="*/ 559648 h 671580"/>
              <a:gd name="connsiteX5" fmla="*/ 8730443 w 8842375"/>
              <a:gd name="connsiteY5" fmla="*/ 671580 h 671580"/>
              <a:gd name="connsiteX6" fmla="*/ 111932 w 8842375"/>
              <a:gd name="connsiteY6" fmla="*/ 671580 h 671580"/>
              <a:gd name="connsiteX7" fmla="*/ 0 w 8842375"/>
              <a:gd name="connsiteY7" fmla="*/ 559648 h 671580"/>
              <a:gd name="connsiteX8" fmla="*/ 0 w 8842375"/>
              <a:gd name="connsiteY8" fmla="*/ 111932 h 671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42375" h="671580">
                <a:moveTo>
                  <a:pt x="0" y="111932"/>
                </a:moveTo>
                <a:cubicBezTo>
                  <a:pt x="0" y="50114"/>
                  <a:pt x="50114" y="0"/>
                  <a:pt x="111932" y="0"/>
                </a:cubicBezTo>
                <a:lnTo>
                  <a:pt x="8730443" y="0"/>
                </a:lnTo>
                <a:cubicBezTo>
                  <a:pt x="8792261" y="0"/>
                  <a:pt x="8842375" y="50114"/>
                  <a:pt x="8842375" y="111932"/>
                </a:cubicBezTo>
                <a:lnTo>
                  <a:pt x="8842375" y="559648"/>
                </a:lnTo>
                <a:cubicBezTo>
                  <a:pt x="8842375" y="621466"/>
                  <a:pt x="8792261" y="671580"/>
                  <a:pt x="8730443" y="671580"/>
                </a:cubicBezTo>
                <a:lnTo>
                  <a:pt x="111932" y="671580"/>
                </a:lnTo>
                <a:cubicBezTo>
                  <a:pt x="50114" y="671580"/>
                  <a:pt x="0" y="621466"/>
                  <a:pt x="0" y="559648"/>
                </a:cubicBezTo>
                <a:lnTo>
                  <a:pt x="0" y="111932"/>
                </a:lnTo>
                <a:close/>
              </a:path>
            </a:pathLst>
          </a:custGeom>
          <a:solidFill>
            <a:schemeClr val="tx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39464" tIns="139464" rIns="139464" bIns="139464" spcCol="1270" anchor="ctr"/>
          <a:lstStyle/>
          <a:p>
            <a:pPr defTabSz="1244600">
              <a:lnSpc>
                <a:spcPct val="90000"/>
              </a:lnSpc>
              <a:spcAft>
                <a:spcPct val="35000"/>
              </a:spcAft>
              <a:defRPr/>
            </a:pPr>
            <a:r>
              <a:rPr lang="en-US" sz="2800" dirty="0"/>
              <a:t>Adventure: The Hunt</a:t>
            </a:r>
          </a:p>
        </p:txBody>
      </p:sp>
      <p:sp>
        <p:nvSpPr>
          <p:cNvPr id="7" name="Freeform 6"/>
          <p:cNvSpPr/>
          <p:nvPr/>
        </p:nvSpPr>
        <p:spPr>
          <a:xfrm>
            <a:off x="136525" y="2386013"/>
            <a:ext cx="8842375" cy="671512"/>
          </a:xfrm>
          <a:custGeom>
            <a:avLst/>
            <a:gdLst>
              <a:gd name="connsiteX0" fmla="*/ 0 w 8842375"/>
              <a:gd name="connsiteY0" fmla="*/ 111932 h 671580"/>
              <a:gd name="connsiteX1" fmla="*/ 111932 w 8842375"/>
              <a:gd name="connsiteY1" fmla="*/ 0 h 671580"/>
              <a:gd name="connsiteX2" fmla="*/ 8730443 w 8842375"/>
              <a:gd name="connsiteY2" fmla="*/ 0 h 671580"/>
              <a:gd name="connsiteX3" fmla="*/ 8842375 w 8842375"/>
              <a:gd name="connsiteY3" fmla="*/ 111932 h 671580"/>
              <a:gd name="connsiteX4" fmla="*/ 8842375 w 8842375"/>
              <a:gd name="connsiteY4" fmla="*/ 559648 h 671580"/>
              <a:gd name="connsiteX5" fmla="*/ 8730443 w 8842375"/>
              <a:gd name="connsiteY5" fmla="*/ 671580 h 671580"/>
              <a:gd name="connsiteX6" fmla="*/ 111932 w 8842375"/>
              <a:gd name="connsiteY6" fmla="*/ 671580 h 671580"/>
              <a:gd name="connsiteX7" fmla="*/ 0 w 8842375"/>
              <a:gd name="connsiteY7" fmla="*/ 559648 h 671580"/>
              <a:gd name="connsiteX8" fmla="*/ 0 w 8842375"/>
              <a:gd name="connsiteY8" fmla="*/ 111932 h 671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42375" h="671580">
                <a:moveTo>
                  <a:pt x="0" y="111932"/>
                </a:moveTo>
                <a:cubicBezTo>
                  <a:pt x="0" y="50114"/>
                  <a:pt x="50114" y="0"/>
                  <a:pt x="111932" y="0"/>
                </a:cubicBezTo>
                <a:lnTo>
                  <a:pt x="8730443" y="0"/>
                </a:lnTo>
                <a:cubicBezTo>
                  <a:pt x="8792261" y="0"/>
                  <a:pt x="8842375" y="50114"/>
                  <a:pt x="8842375" y="111932"/>
                </a:cubicBezTo>
                <a:lnTo>
                  <a:pt x="8842375" y="559648"/>
                </a:lnTo>
                <a:cubicBezTo>
                  <a:pt x="8842375" y="621466"/>
                  <a:pt x="8792261" y="671580"/>
                  <a:pt x="8730443" y="671580"/>
                </a:cubicBezTo>
                <a:lnTo>
                  <a:pt x="111932" y="671580"/>
                </a:lnTo>
                <a:cubicBezTo>
                  <a:pt x="50114" y="671580"/>
                  <a:pt x="0" y="621466"/>
                  <a:pt x="0" y="559648"/>
                </a:cubicBezTo>
                <a:lnTo>
                  <a:pt x="0" y="111932"/>
                </a:lnTo>
                <a:close/>
              </a:path>
            </a:pathLst>
          </a:custGeom>
          <a:solidFill>
            <a:srgbClr val="65AC5D"/>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39464" tIns="139464" rIns="139464" bIns="139464" spcCol="1270" anchor="ctr"/>
          <a:lstStyle/>
          <a:p>
            <a:pPr defTabSz="1244600">
              <a:lnSpc>
                <a:spcPct val="90000"/>
              </a:lnSpc>
              <a:spcAft>
                <a:spcPct val="35000"/>
              </a:spcAft>
              <a:defRPr/>
            </a:pPr>
            <a:r>
              <a:rPr lang="en-US" sz="2800" dirty="0"/>
              <a:t>Excitement: The Challenge</a:t>
            </a:r>
          </a:p>
        </p:txBody>
      </p:sp>
      <p:sp>
        <p:nvSpPr>
          <p:cNvPr id="8" name="Freeform 7"/>
          <p:cNvSpPr/>
          <p:nvPr/>
        </p:nvSpPr>
        <p:spPr>
          <a:xfrm>
            <a:off x="136525" y="3113088"/>
            <a:ext cx="8842375" cy="673100"/>
          </a:xfrm>
          <a:custGeom>
            <a:avLst/>
            <a:gdLst>
              <a:gd name="connsiteX0" fmla="*/ 0 w 8842375"/>
              <a:gd name="connsiteY0" fmla="*/ 111932 h 671580"/>
              <a:gd name="connsiteX1" fmla="*/ 111932 w 8842375"/>
              <a:gd name="connsiteY1" fmla="*/ 0 h 671580"/>
              <a:gd name="connsiteX2" fmla="*/ 8730443 w 8842375"/>
              <a:gd name="connsiteY2" fmla="*/ 0 h 671580"/>
              <a:gd name="connsiteX3" fmla="*/ 8842375 w 8842375"/>
              <a:gd name="connsiteY3" fmla="*/ 111932 h 671580"/>
              <a:gd name="connsiteX4" fmla="*/ 8842375 w 8842375"/>
              <a:gd name="connsiteY4" fmla="*/ 559648 h 671580"/>
              <a:gd name="connsiteX5" fmla="*/ 8730443 w 8842375"/>
              <a:gd name="connsiteY5" fmla="*/ 671580 h 671580"/>
              <a:gd name="connsiteX6" fmla="*/ 111932 w 8842375"/>
              <a:gd name="connsiteY6" fmla="*/ 671580 h 671580"/>
              <a:gd name="connsiteX7" fmla="*/ 0 w 8842375"/>
              <a:gd name="connsiteY7" fmla="*/ 559648 h 671580"/>
              <a:gd name="connsiteX8" fmla="*/ 0 w 8842375"/>
              <a:gd name="connsiteY8" fmla="*/ 111932 h 671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42375" h="671580">
                <a:moveTo>
                  <a:pt x="0" y="111932"/>
                </a:moveTo>
                <a:cubicBezTo>
                  <a:pt x="0" y="50114"/>
                  <a:pt x="50114" y="0"/>
                  <a:pt x="111932" y="0"/>
                </a:cubicBezTo>
                <a:lnTo>
                  <a:pt x="8730443" y="0"/>
                </a:lnTo>
                <a:cubicBezTo>
                  <a:pt x="8792261" y="0"/>
                  <a:pt x="8842375" y="50114"/>
                  <a:pt x="8842375" y="111932"/>
                </a:cubicBezTo>
                <a:lnTo>
                  <a:pt x="8842375" y="559648"/>
                </a:lnTo>
                <a:cubicBezTo>
                  <a:pt x="8842375" y="621466"/>
                  <a:pt x="8792261" y="671580"/>
                  <a:pt x="8730443" y="671580"/>
                </a:cubicBezTo>
                <a:lnTo>
                  <a:pt x="111932" y="671580"/>
                </a:lnTo>
                <a:cubicBezTo>
                  <a:pt x="50114" y="671580"/>
                  <a:pt x="0" y="621466"/>
                  <a:pt x="0" y="559648"/>
                </a:cubicBezTo>
                <a:lnTo>
                  <a:pt x="0" y="111932"/>
                </a:lnTo>
                <a:close/>
              </a:path>
            </a:pathLst>
          </a:custGeom>
          <a:solidFill>
            <a:srgbClr val="6BB7E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39464" tIns="139464" rIns="139464" bIns="139464" spcCol="1270" anchor="ctr"/>
          <a:lstStyle/>
          <a:p>
            <a:pPr defTabSz="1244600">
              <a:lnSpc>
                <a:spcPct val="90000"/>
              </a:lnSpc>
              <a:spcAft>
                <a:spcPct val="35000"/>
              </a:spcAft>
              <a:defRPr/>
            </a:pPr>
            <a:r>
              <a:rPr lang="en-US" sz="2800" dirty="0"/>
              <a:t>Thrills: The Ride</a:t>
            </a:r>
          </a:p>
        </p:txBody>
      </p:sp>
      <p:sp>
        <p:nvSpPr>
          <p:cNvPr id="9" name="Freeform 8"/>
          <p:cNvSpPr/>
          <p:nvPr/>
        </p:nvSpPr>
        <p:spPr>
          <a:xfrm>
            <a:off x="136525" y="3890963"/>
            <a:ext cx="8842375" cy="671512"/>
          </a:xfrm>
          <a:custGeom>
            <a:avLst/>
            <a:gdLst>
              <a:gd name="connsiteX0" fmla="*/ 0 w 8842375"/>
              <a:gd name="connsiteY0" fmla="*/ 111932 h 671580"/>
              <a:gd name="connsiteX1" fmla="*/ 111932 w 8842375"/>
              <a:gd name="connsiteY1" fmla="*/ 0 h 671580"/>
              <a:gd name="connsiteX2" fmla="*/ 8730443 w 8842375"/>
              <a:gd name="connsiteY2" fmla="*/ 0 h 671580"/>
              <a:gd name="connsiteX3" fmla="*/ 8842375 w 8842375"/>
              <a:gd name="connsiteY3" fmla="*/ 111932 h 671580"/>
              <a:gd name="connsiteX4" fmla="*/ 8842375 w 8842375"/>
              <a:gd name="connsiteY4" fmla="*/ 559648 h 671580"/>
              <a:gd name="connsiteX5" fmla="*/ 8730443 w 8842375"/>
              <a:gd name="connsiteY5" fmla="*/ 671580 h 671580"/>
              <a:gd name="connsiteX6" fmla="*/ 111932 w 8842375"/>
              <a:gd name="connsiteY6" fmla="*/ 671580 h 671580"/>
              <a:gd name="connsiteX7" fmla="*/ 0 w 8842375"/>
              <a:gd name="connsiteY7" fmla="*/ 559648 h 671580"/>
              <a:gd name="connsiteX8" fmla="*/ 0 w 8842375"/>
              <a:gd name="connsiteY8" fmla="*/ 111932 h 671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42375" h="671580">
                <a:moveTo>
                  <a:pt x="0" y="111932"/>
                </a:moveTo>
                <a:cubicBezTo>
                  <a:pt x="0" y="50114"/>
                  <a:pt x="50114" y="0"/>
                  <a:pt x="111932" y="0"/>
                </a:cubicBezTo>
                <a:lnTo>
                  <a:pt x="8730443" y="0"/>
                </a:lnTo>
                <a:cubicBezTo>
                  <a:pt x="8792261" y="0"/>
                  <a:pt x="8842375" y="50114"/>
                  <a:pt x="8842375" y="111932"/>
                </a:cubicBezTo>
                <a:lnTo>
                  <a:pt x="8842375" y="559648"/>
                </a:lnTo>
                <a:cubicBezTo>
                  <a:pt x="8842375" y="621466"/>
                  <a:pt x="8792261" y="671580"/>
                  <a:pt x="8730443" y="671580"/>
                </a:cubicBezTo>
                <a:lnTo>
                  <a:pt x="111932" y="671580"/>
                </a:lnTo>
                <a:cubicBezTo>
                  <a:pt x="50114" y="671580"/>
                  <a:pt x="0" y="621466"/>
                  <a:pt x="0" y="559648"/>
                </a:cubicBezTo>
                <a:lnTo>
                  <a:pt x="0" y="111932"/>
                </a:lnTo>
                <a:close/>
              </a:path>
            </a:pathLst>
          </a:custGeom>
          <a:solidFill>
            <a:schemeClr val="accent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39464" tIns="139464" rIns="139464" bIns="139464" spcCol="1270" anchor="ctr"/>
          <a:lstStyle/>
          <a:p>
            <a:pPr defTabSz="1244600">
              <a:lnSpc>
                <a:spcPct val="90000"/>
              </a:lnSpc>
              <a:spcAft>
                <a:spcPct val="35000"/>
              </a:spcAft>
              <a:defRPr/>
            </a:pPr>
            <a:r>
              <a:rPr lang="en-US" sz="2800" dirty="0"/>
              <a:t>Chills: The Anticipation</a:t>
            </a:r>
          </a:p>
        </p:txBody>
      </p:sp>
      <p:sp>
        <p:nvSpPr>
          <p:cNvPr id="10" name="Freeform 9"/>
          <p:cNvSpPr/>
          <p:nvPr/>
        </p:nvSpPr>
        <p:spPr>
          <a:xfrm>
            <a:off x="136525" y="4643438"/>
            <a:ext cx="8842375" cy="671512"/>
          </a:xfrm>
          <a:custGeom>
            <a:avLst/>
            <a:gdLst>
              <a:gd name="connsiteX0" fmla="*/ 0 w 8842375"/>
              <a:gd name="connsiteY0" fmla="*/ 111932 h 671580"/>
              <a:gd name="connsiteX1" fmla="*/ 111932 w 8842375"/>
              <a:gd name="connsiteY1" fmla="*/ 0 h 671580"/>
              <a:gd name="connsiteX2" fmla="*/ 8730443 w 8842375"/>
              <a:gd name="connsiteY2" fmla="*/ 0 h 671580"/>
              <a:gd name="connsiteX3" fmla="*/ 8842375 w 8842375"/>
              <a:gd name="connsiteY3" fmla="*/ 111932 h 671580"/>
              <a:gd name="connsiteX4" fmla="*/ 8842375 w 8842375"/>
              <a:gd name="connsiteY4" fmla="*/ 559648 h 671580"/>
              <a:gd name="connsiteX5" fmla="*/ 8730443 w 8842375"/>
              <a:gd name="connsiteY5" fmla="*/ 671580 h 671580"/>
              <a:gd name="connsiteX6" fmla="*/ 111932 w 8842375"/>
              <a:gd name="connsiteY6" fmla="*/ 671580 h 671580"/>
              <a:gd name="connsiteX7" fmla="*/ 0 w 8842375"/>
              <a:gd name="connsiteY7" fmla="*/ 559648 h 671580"/>
              <a:gd name="connsiteX8" fmla="*/ 0 w 8842375"/>
              <a:gd name="connsiteY8" fmla="*/ 111932 h 671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42375" h="671580">
                <a:moveTo>
                  <a:pt x="0" y="111932"/>
                </a:moveTo>
                <a:cubicBezTo>
                  <a:pt x="0" y="50114"/>
                  <a:pt x="50114" y="0"/>
                  <a:pt x="111932" y="0"/>
                </a:cubicBezTo>
                <a:lnTo>
                  <a:pt x="8730443" y="0"/>
                </a:lnTo>
                <a:cubicBezTo>
                  <a:pt x="8792261" y="0"/>
                  <a:pt x="8842375" y="50114"/>
                  <a:pt x="8842375" y="111932"/>
                </a:cubicBezTo>
                <a:lnTo>
                  <a:pt x="8842375" y="559648"/>
                </a:lnTo>
                <a:cubicBezTo>
                  <a:pt x="8842375" y="621466"/>
                  <a:pt x="8792261" y="671580"/>
                  <a:pt x="8730443" y="671580"/>
                </a:cubicBezTo>
                <a:lnTo>
                  <a:pt x="111932" y="671580"/>
                </a:lnTo>
                <a:cubicBezTo>
                  <a:pt x="50114" y="671580"/>
                  <a:pt x="0" y="621466"/>
                  <a:pt x="0" y="559648"/>
                </a:cubicBezTo>
                <a:lnTo>
                  <a:pt x="0" y="111932"/>
                </a:lnTo>
                <a:close/>
              </a:path>
            </a:pathLst>
          </a:custGeom>
          <a:solidFill>
            <a:srgbClr val="113457"/>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39464" tIns="139464" rIns="139464" bIns="139464" spcCol="1270" anchor="ctr"/>
          <a:lstStyle/>
          <a:p>
            <a:pPr defTabSz="1244600">
              <a:lnSpc>
                <a:spcPct val="90000"/>
              </a:lnSpc>
              <a:spcAft>
                <a:spcPct val="35000"/>
              </a:spcAft>
              <a:defRPr/>
            </a:pPr>
            <a:r>
              <a:rPr lang="en-US" sz="2800" dirty="0"/>
              <a:t>Dizziness: The Adrenaline</a:t>
            </a:r>
          </a:p>
        </p:txBody>
      </p:sp>
      <p:sp>
        <p:nvSpPr>
          <p:cNvPr id="11" name="Freeform 10"/>
          <p:cNvSpPr/>
          <p:nvPr/>
        </p:nvSpPr>
        <p:spPr>
          <a:xfrm>
            <a:off x="136525" y="5362575"/>
            <a:ext cx="8842375" cy="671513"/>
          </a:xfrm>
          <a:custGeom>
            <a:avLst/>
            <a:gdLst>
              <a:gd name="connsiteX0" fmla="*/ 0 w 8842375"/>
              <a:gd name="connsiteY0" fmla="*/ 111932 h 671580"/>
              <a:gd name="connsiteX1" fmla="*/ 111932 w 8842375"/>
              <a:gd name="connsiteY1" fmla="*/ 0 h 671580"/>
              <a:gd name="connsiteX2" fmla="*/ 8730443 w 8842375"/>
              <a:gd name="connsiteY2" fmla="*/ 0 h 671580"/>
              <a:gd name="connsiteX3" fmla="*/ 8842375 w 8842375"/>
              <a:gd name="connsiteY3" fmla="*/ 111932 h 671580"/>
              <a:gd name="connsiteX4" fmla="*/ 8842375 w 8842375"/>
              <a:gd name="connsiteY4" fmla="*/ 559648 h 671580"/>
              <a:gd name="connsiteX5" fmla="*/ 8730443 w 8842375"/>
              <a:gd name="connsiteY5" fmla="*/ 671580 h 671580"/>
              <a:gd name="connsiteX6" fmla="*/ 111932 w 8842375"/>
              <a:gd name="connsiteY6" fmla="*/ 671580 h 671580"/>
              <a:gd name="connsiteX7" fmla="*/ 0 w 8842375"/>
              <a:gd name="connsiteY7" fmla="*/ 559648 h 671580"/>
              <a:gd name="connsiteX8" fmla="*/ 0 w 8842375"/>
              <a:gd name="connsiteY8" fmla="*/ 111932 h 671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42375" h="671580">
                <a:moveTo>
                  <a:pt x="0" y="111932"/>
                </a:moveTo>
                <a:cubicBezTo>
                  <a:pt x="0" y="50114"/>
                  <a:pt x="50114" y="0"/>
                  <a:pt x="111932" y="0"/>
                </a:cubicBezTo>
                <a:lnTo>
                  <a:pt x="8730443" y="0"/>
                </a:lnTo>
                <a:cubicBezTo>
                  <a:pt x="8792261" y="0"/>
                  <a:pt x="8842375" y="50114"/>
                  <a:pt x="8842375" y="111932"/>
                </a:cubicBezTo>
                <a:lnTo>
                  <a:pt x="8842375" y="559648"/>
                </a:lnTo>
                <a:cubicBezTo>
                  <a:pt x="8842375" y="621466"/>
                  <a:pt x="8792261" y="671580"/>
                  <a:pt x="8730443" y="671580"/>
                </a:cubicBezTo>
                <a:lnTo>
                  <a:pt x="111932" y="671580"/>
                </a:lnTo>
                <a:cubicBezTo>
                  <a:pt x="50114" y="671580"/>
                  <a:pt x="0" y="621466"/>
                  <a:pt x="0" y="559648"/>
                </a:cubicBezTo>
                <a:lnTo>
                  <a:pt x="0" y="111932"/>
                </a:lnTo>
                <a:close/>
              </a:path>
            </a:pathLst>
          </a:custGeom>
          <a:solidFill>
            <a:srgbClr val="66335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39464" tIns="139464" rIns="139464" bIns="139464" spcCol="1270" anchor="ctr"/>
          <a:lstStyle/>
          <a:p>
            <a:pPr defTabSz="1244600">
              <a:lnSpc>
                <a:spcPct val="90000"/>
              </a:lnSpc>
              <a:spcAft>
                <a:spcPct val="35000"/>
              </a:spcAft>
              <a:defRPr/>
            </a:pPr>
            <a:r>
              <a:rPr lang="en-US" sz="2800" dirty="0"/>
              <a:t>Fun: The Win</a:t>
            </a:r>
          </a:p>
        </p:txBody>
      </p:sp>
      <p:sp>
        <p:nvSpPr>
          <p:cNvPr id="19464" name="Slide Number Placeholder 3"/>
          <p:cNvSpPr>
            <a:spLocks noGrp="1"/>
          </p:cNvSpPr>
          <p:nvPr>
            <p:ph type="sldNum" sz="quarter" idx="10"/>
          </p:nvPr>
        </p:nvSpPr>
        <p:spPr>
          <a:noFill/>
        </p:spPr>
        <p:txBody>
          <a:bodyPr/>
          <a:lstStyle/>
          <a:p>
            <a:fld id="{3145E848-B304-496B-9123-A92F15C70DB0}" type="slidenum">
              <a:rPr lang="en-US" smtClean="0">
                <a:cs typeface="Arial" charset="0"/>
              </a:rPr>
              <a:pPr/>
              <a:t>2</a:t>
            </a:fld>
            <a:endParaRPr lang="en-US" smtClean="0">
              <a:cs typeface="Arial" charset="0"/>
            </a:endParaRPr>
          </a:p>
        </p:txBody>
      </p:sp>
    </p:spTree>
    <p:custDataLst>
      <p:tags r:id="rId1"/>
    </p:custData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pPr algn="ctr" eaLnBrk="1" hangingPunct="1"/>
            <a:r>
              <a:rPr lang="en-US" smtClean="0"/>
              <a:t>CFF 9 Fail to Lead: Executive Involvement</a:t>
            </a:r>
          </a:p>
        </p:txBody>
      </p:sp>
      <p:sp>
        <p:nvSpPr>
          <p:cNvPr id="55298" name="Slide Number Placeholder 3"/>
          <p:cNvSpPr>
            <a:spLocks noGrp="1"/>
          </p:cNvSpPr>
          <p:nvPr>
            <p:ph type="sldNum" sz="quarter" idx="10"/>
          </p:nvPr>
        </p:nvSpPr>
        <p:spPr>
          <a:noFill/>
        </p:spPr>
        <p:txBody>
          <a:bodyPr/>
          <a:lstStyle/>
          <a:p>
            <a:fld id="{DC4F5C0B-9B3B-4972-AF3A-409F5DD47F32}" type="slidenum">
              <a:rPr lang="en-US" smtClean="0">
                <a:cs typeface="Arial" charset="0"/>
              </a:rPr>
              <a:pPr/>
              <a:t>20</a:t>
            </a:fld>
            <a:endParaRPr lang="en-US" smtClean="0">
              <a:cs typeface="Arial" charset="0"/>
            </a:endParaRPr>
          </a:p>
        </p:txBody>
      </p:sp>
      <p:sp>
        <p:nvSpPr>
          <p:cNvPr id="10" name="Content Placeholder 9"/>
          <p:cNvSpPr>
            <a:spLocks noGrp="1"/>
          </p:cNvSpPr>
          <p:nvPr>
            <p:ph sz="half" idx="4294967295"/>
          </p:nvPr>
        </p:nvSpPr>
        <p:spPr>
          <a:xfrm>
            <a:off x="331788" y="1857375"/>
            <a:ext cx="4344987" cy="4435475"/>
          </a:xfrm>
        </p:spPr>
        <p:txBody>
          <a:bodyPr/>
          <a:lstStyle/>
          <a:p>
            <a:pPr eaLnBrk="1" hangingPunct="1"/>
            <a:r>
              <a:rPr lang="en-US" sz="2400" smtClean="0"/>
              <a:t>Executive management abandons process designed to propel leadership capability</a:t>
            </a:r>
          </a:p>
          <a:p>
            <a:pPr eaLnBrk="1" hangingPunct="1"/>
            <a:r>
              <a:rPr lang="en-US" sz="2400" smtClean="0"/>
              <a:t>Executive management does not attend kickoffs or color team reviews</a:t>
            </a:r>
          </a:p>
          <a:p>
            <a:pPr eaLnBrk="1" hangingPunct="1"/>
            <a:r>
              <a:rPr lang="en-US" sz="2400" smtClean="0"/>
              <a:t>Capture Team resigns themselves to defeat through discouragement, frustration and detachment.</a:t>
            </a:r>
            <a:endParaRPr lang="en-US" sz="2400" b="1" smtClean="0"/>
          </a:p>
          <a:p>
            <a:pPr eaLnBrk="1" hangingPunct="1"/>
            <a:endParaRPr lang="en-US" smtClean="0"/>
          </a:p>
        </p:txBody>
      </p:sp>
      <p:sp>
        <p:nvSpPr>
          <p:cNvPr id="55300" name="Content Placeholder 5"/>
          <p:cNvSpPr>
            <a:spLocks noGrp="1"/>
          </p:cNvSpPr>
          <p:nvPr>
            <p:ph sz="half" idx="4294967295"/>
          </p:nvPr>
        </p:nvSpPr>
        <p:spPr>
          <a:xfrm>
            <a:off x="4799013" y="2644775"/>
            <a:ext cx="4344987" cy="3630613"/>
          </a:xfrm>
          <a:solidFill>
            <a:schemeClr val="accent2"/>
          </a:solidFill>
        </p:spPr>
        <p:txBody>
          <a:bodyPr/>
          <a:lstStyle/>
          <a:p>
            <a:pPr marL="0" indent="0" eaLnBrk="1" hangingPunct="1">
              <a:buFont typeface="Wingdings" pitchFamily="2" charset="2"/>
              <a:buNone/>
            </a:pPr>
            <a:endParaRPr lang="en-US" smtClean="0"/>
          </a:p>
          <a:p>
            <a:pPr marL="0" indent="0" eaLnBrk="1" hangingPunct="1">
              <a:buFont typeface="Wingdings" pitchFamily="2" charset="2"/>
              <a:buNone/>
            </a:pPr>
            <a:r>
              <a:rPr lang="en-US" smtClean="0"/>
              <a:t/>
            </a:r>
            <a:br>
              <a:rPr lang="en-US" smtClean="0"/>
            </a:br>
            <a:endParaRPr lang="en-US" smtClean="0"/>
          </a:p>
          <a:p>
            <a:pPr marL="0" indent="0" algn="ctr" eaLnBrk="1" hangingPunct="1">
              <a:buFont typeface="Wingdings" pitchFamily="2" charset="2"/>
              <a:buNone/>
            </a:pPr>
            <a:r>
              <a:rPr lang="en-US" sz="2400" b="1" i="1" smtClean="0">
                <a:solidFill>
                  <a:schemeClr val="bg1"/>
                </a:solidFill>
              </a:rPr>
              <a:t>The Capture Team never </a:t>
            </a:r>
            <a:br>
              <a:rPr lang="en-US" sz="2400" b="1" i="1" smtClean="0">
                <a:solidFill>
                  <a:schemeClr val="bg1"/>
                </a:solidFill>
              </a:rPr>
            </a:br>
            <a:r>
              <a:rPr lang="en-US" sz="2400" b="1" i="1" smtClean="0">
                <a:solidFill>
                  <a:schemeClr val="bg1"/>
                </a:solidFill>
              </a:rPr>
              <a:t>creates the winning melody </a:t>
            </a:r>
            <a:br>
              <a:rPr lang="en-US" sz="2400" b="1" i="1" smtClean="0">
                <a:solidFill>
                  <a:schemeClr val="bg1"/>
                </a:solidFill>
              </a:rPr>
            </a:br>
            <a:r>
              <a:rPr lang="en-US" sz="2400" b="1" i="1" smtClean="0">
                <a:solidFill>
                  <a:schemeClr val="bg1"/>
                </a:solidFill>
              </a:rPr>
              <a:t>and harmony. No sweet </a:t>
            </a:r>
            <a:br>
              <a:rPr lang="en-US" sz="2400" b="1" i="1" smtClean="0">
                <a:solidFill>
                  <a:schemeClr val="bg1"/>
                </a:solidFill>
              </a:rPr>
            </a:br>
            <a:r>
              <a:rPr lang="en-US" sz="2400" b="1" i="1" smtClean="0">
                <a:solidFill>
                  <a:schemeClr val="bg1"/>
                </a:solidFill>
              </a:rPr>
              <a:t>music to the customer’s ears. </a:t>
            </a:r>
          </a:p>
        </p:txBody>
      </p:sp>
      <p:sp>
        <p:nvSpPr>
          <p:cNvPr id="55301" name="TextBox 4"/>
          <p:cNvSpPr txBox="1">
            <a:spLocks noChangeArrowheads="1"/>
          </p:cNvSpPr>
          <p:nvPr/>
        </p:nvSpPr>
        <p:spPr bwMode="auto">
          <a:xfrm>
            <a:off x="6018213" y="3825875"/>
            <a:ext cx="184150" cy="368300"/>
          </a:xfrm>
          <a:prstGeom prst="rect">
            <a:avLst/>
          </a:prstGeom>
          <a:noFill/>
          <a:ln w="9525">
            <a:noFill/>
            <a:miter lim="800000"/>
            <a:headEnd/>
            <a:tailEnd/>
          </a:ln>
        </p:spPr>
        <p:txBody>
          <a:bodyPr wrap="none">
            <a:spAutoFit/>
          </a:bodyPr>
          <a:lstStyle/>
          <a:p>
            <a:endParaRPr lang="en-US"/>
          </a:p>
        </p:txBody>
      </p:sp>
      <p:grpSp>
        <p:nvGrpSpPr>
          <p:cNvPr id="55302" name="Group 8"/>
          <p:cNvGrpSpPr>
            <a:grpSpLocks/>
          </p:cNvGrpSpPr>
          <p:nvPr/>
        </p:nvGrpSpPr>
        <p:grpSpPr bwMode="auto">
          <a:xfrm>
            <a:off x="5273675" y="1925638"/>
            <a:ext cx="3182938" cy="2163762"/>
            <a:chOff x="8149" y="2222389"/>
            <a:chExt cx="3183255" cy="2163593"/>
          </a:xfrm>
        </p:grpSpPr>
        <p:sp>
          <p:nvSpPr>
            <p:cNvPr id="11" name="Rounded Rectangle 10"/>
            <p:cNvSpPr/>
            <p:nvPr/>
          </p:nvSpPr>
          <p:spPr>
            <a:xfrm>
              <a:off x="8149" y="2222389"/>
              <a:ext cx="3183255" cy="2163593"/>
            </a:xfrm>
            <a:prstGeom prst="roundRect">
              <a:avLst/>
            </a:prstGeom>
            <a:blipFill rotWithShape="0">
              <a:blip r:embed="rId4"/>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2" name="Rounded Rectangle 4"/>
            <p:cNvSpPr/>
            <p:nvPr/>
          </p:nvSpPr>
          <p:spPr>
            <a:xfrm>
              <a:off x="114523" y="2328743"/>
              <a:ext cx="2970508" cy="1950886"/>
            </a:xfrm>
            <a:prstGeom prst="rect">
              <a:avLst/>
            </a:prstGeom>
          </p:spPr>
          <p:style>
            <a:lnRef idx="0">
              <a:scrgbClr r="0" g="0" b="0"/>
            </a:lnRef>
            <a:fillRef idx="0">
              <a:scrgbClr r="0" g="0" b="0"/>
            </a:fillRef>
            <a:effectRef idx="0">
              <a:scrgbClr r="0" g="0" b="0"/>
            </a:effectRef>
            <a:fontRef idx="minor">
              <a:schemeClr val="lt1"/>
            </a:fontRef>
          </p:style>
          <p:txBody>
            <a:bodyPr lIns="247650" tIns="123825" rIns="247650" bIns="123825" spcCol="1270" anchor="ctr"/>
            <a:lstStyle/>
            <a:p>
              <a:pPr algn="ctr" defTabSz="2889250">
                <a:lnSpc>
                  <a:spcPct val="90000"/>
                </a:lnSpc>
                <a:spcAft>
                  <a:spcPct val="35000"/>
                </a:spcAft>
                <a:defRPr/>
              </a:pPr>
              <a:endParaRPr lang="en-US" sz="6500" dirty="0"/>
            </a:p>
          </p:txBody>
        </p:sp>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pPr algn="ctr" eaLnBrk="1" hangingPunct="1"/>
            <a:r>
              <a:rPr lang="en-US" smtClean="0"/>
              <a:t>Avoiding Failure to Lead</a:t>
            </a:r>
          </a:p>
        </p:txBody>
      </p:sp>
      <p:sp>
        <p:nvSpPr>
          <p:cNvPr id="5" name="Text Placeholder 4"/>
          <p:cNvSpPr>
            <a:spLocks noGrp="1"/>
          </p:cNvSpPr>
          <p:nvPr>
            <p:ph type="body" sz="half" idx="1"/>
          </p:nvPr>
        </p:nvSpPr>
        <p:spPr>
          <a:xfrm>
            <a:off x="150813" y="1670050"/>
            <a:ext cx="4344987" cy="4435475"/>
          </a:xfrm>
        </p:spPr>
        <p:txBody>
          <a:bodyPr/>
          <a:lstStyle/>
          <a:p>
            <a:pPr eaLnBrk="1" hangingPunct="1"/>
            <a:r>
              <a:rPr lang="en-US" smtClean="0"/>
              <a:t>Clear executive participation</a:t>
            </a:r>
          </a:p>
          <a:p>
            <a:pPr eaLnBrk="1" hangingPunct="1"/>
            <a:r>
              <a:rPr lang="en-US" smtClean="0"/>
              <a:t>Executive team gets regular progress updates</a:t>
            </a:r>
          </a:p>
          <a:p>
            <a:pPr eaLnBrk="1" hangingPunct="1"/>
            <a:r>
              <a:rPr lang="en-US" smtClean="0"/>
              <a:t>Executive team contributes ideas but does not seek to control the effort</a:t>
            </a:r>
          </a:p>
        </p:txBody>
      </p:sp>
      <p:sp>
        <p:nvSpPr>
          <p:cNvPr id="57347" name="Content Placeholder 5"/>
          <p:cNvSpPr>
            <a:spLocks noGrp="1"/>
          </p:cNvSpPr>
          <p:nvPr>
            <p:ph sz="half" idx="2"/>
          </p:nvPr>
        </p:nvSpPr>
        <p:spPr>
          <a:xfrm>
            <a:off x="4794250" y="1857375"/>
            <a:ext cx="4344988" cy="4435475"/>
          </a:xfrm>
          <a:solidFill>
            <a:srgbClr val="0070C0"/>
          </a:solidFill>
        </p:spPr>
        <p:txBody>
          <a:bodyPr/>
          <a:lstStyle/>
          <a:p>
            <a:pPr marL="0" indent="0" eaLnBrk="1" hangingPunct="1">
              <a:buFont typeface="Wingdings" pitchFamily="2" charset="2"/>
              <a:buNone/>
            </a:pPr>
            <a:endParaRPr lang="en-US" smtClean="0"/>
          </a:p>
          <a:p>
            <a:pPr marL="0" indent="0" eaLnBrk="1" hangingPunct="1">
              <a:buFont typeface="Wingdings" pitchFamily="2" charset="2"/>
              <a:buNone/>
            </a:pPr>
            <a:endParaRPr lang="en-US" smtClean="0"/>
          </a:p>
          <a:p>
            <a:pPr marL="0" indent="0" eaLnBrk="1" hangingPunct="1">
              <a:buFont typeface="Wingdings" pitchFamily="2" charset="2"/>
              <a:buNone/>
            </a:pPr>
            <a:endParaRPr lang="en-US" smtClean="0"/>
          </a:p>
          <a:p>
            <a:pPr marL="0" indent="0" algn="ctr" eaLnBrk="1" hangingPunct="1">
              <a:buFont typeface="Wingdings" pitchFamily="2" charset="2"/>
              <a:buNone/>
            </a:pPr>
            <a:r>
              <a:rPr lang="en-US" b="1" i="1" smtClean="0">
                <a:solidFill>
                  <a:schemeClr val="bg1"/>
                </a:solidFill>
              </a:rPr>
              <a:t>At the kickoff appears confidence, discipline, knowledge, capability, inspiration, commitment, and effective planning. The Team absorbs it all.</a:t>
            </a:r>
          </a:p>
        </p:txBody>
      </p:sp>
      <p:sp>
        <p:nvSpPr>
          <p:cNvPr id="57348" name="Slide Number Placeholder 3"/>
          <p:cNvSpPr>
            <a:spLocks noGrp="1"/>
          </p:cNvSpPr>
          <p:nvPr>
            <p:ph type="sldNum" sz="quarter" idx="10"/>
          </p:nvPr>
        </p:nvSpPr>
        <p:spPr>
          <a:noFill/>
        </p:spPr>
        <p:txBody>
          <a:bodyPr/>
          <a:lstStyle/>
          <a:p>
            <a:fld id="{C0394A4B-4724-4CBA-BF91-D11128668D27}" type="slidenum">
              <a:rPr lang="en-US" smtClean="0">
                <a:cs typeface="Arial" charset="0"/>
              </a:rPr>
              <a:pPr/>
              <a:t>21</a:t>
            </a:fld>
            <a:endParaRPr lang="en-US" smtClean="0">
              <a:cs typeface="Arial" charset="0"/>
            </a:endParaRPr>
          </a:p>
        </p:txBody>
      </p:sp>
      <p:grpSp>
        <p:nvGrpSpPr>
          <p:cNvPr id="57349" name="Group 6"/>
          <p:cNvGrpSpPr>
            <a:grpSpLocks/>
          </p:cNvGrpSpPr>
          <p:nvPr/>
        </p:nvGrpSpPr>
        <p:grpSpPr bwMode="auto">
          <a:xfrm>
            <a:off x="5441950" y="1530350"/>
            <a:ext cx="3028950" cy="2057400"/>
            <a:chOff x="0" y="2271827"/>
            <a:chExt cx="3183255" cy="2163593"/>
          </a:xfrm>
        </p:grpSpPr>
        <p:sp>
          <p:nvSpPr>
            <p:cNvPr id="8" name="Rounded Rectangle 7"/>
            <p:cNvSpPr/>
            <p:nvPr/>
          </p:nvSpPr>
          <p:spPr>
            <a:xfrm>
              <a:off x="0" y="2271827"/>
              <a:ext cx="3183255" cy="2163593"/>
            </a:xfrm>
            <a:prstGeom prst="roundRect">
              <a:avLst/>
            </a:prstGeom>
            <a:blipFill rotWithShape="0">
              <a:blip r:embed="rId4"/>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9" name="Rounded Rectangle 4"/>
            <p:cNvSpPr/>
            <p:nvPr/>
          </p:nvSpPr>
          <p:spPr>
            <a:xfrm>
              <a:off x="105108" y="2377002"/>
              <a:ext cx="2973040" cy="1953244"/>
            </a:xfrm>
            <a:prstGeom prst="rect">
              <a:avLst/>
            </a:prstGeom>
          </p:spPr>
          <p:style>
            <a:lnRef idx="0">
              <a:scrgbClr r="0" g="0" b="0"/>
            </a:lnRef>
            <a:fillRef idx="0">
              <a:scrgbClr r="0" g="0" b="0"/>
            </a:fillRef>
            <a:effectRef idx="0">
              <a:scrgbClr r="0" g="0" b="0"/>
            </a:effectRef>
            <a:fontRef idx="minor">
              <a:schemeClr val="lt1"/>
            </a:fontRef>
          </p:style>
          <p:txBody>
            <a:bodyPr lIns="247650" tIns="123825" rIns="247650" bIns="123825" spcCol="1270" anchor="ctr"/>
            <a:lstStyle/>
            <a:p>
              <a:pPr algn="ctr" defTabSz="2889250">
                <a:lnSpc>
                  <a:spcPct val="90000"/>
                </a:lnSpc>
                <a:spcAft>
                  <a:spcPct val="35000"/>
                </a:spcAft>
                <a:defRPr/>
              </a:pPr>
              <a:endParaRPr lang="en-US" sz="6500" dirty="0"/>
            </a:p>
          </p:txBody>
        </p:sp>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pPr algn="ctr" eaLnBrk="1" hangingPunct="1"/>
            <a:r>
              <a:rPr lang="en-US" smtClean="0"/>
              <a:t>CFF 10 Fail to Be Honest</a:t>
            </a:r>
          </a:p>
        </p:txBody>
      </p:sp>
      <p:sp>
        <p:nvSpPr>
          <p:cNvPr id="59394" name="Slide Number Placeholder 3"/>
          <p:cNvSpPr>
            <a:spLocks noGrp="1"/>
          </p:cNvSpPr>
          <p:nvPr>
            <p:ph type="sldNum" sz="quarter" idx="10"/>
          </p:nvPr>
        </p:nvSpPr>
        <p:spPr>
          <a:noFill/>
        </p:spPr>
        <p:txBody>
          <a:bodyPr/>
          <a:lstStyle/>
          <a:p>
            <a:fld id="{621B522A-E1D6-4BF1-95D1-D5664D7C7B8C}" type="slidenum">
              <a:rPr lang="en-US" smtClean="0">
                <a:cs typeface="Arial" charset="0"/>
              </a:rPr>
              <a:pPr/>
              <a:t>22</a:t>
            </a:fld>
            <a:endParaRPr lang="en-US" smtClean="0">
              <a:cs typeface="Arial" charset="0"/>
            </a:endParaRPr>
          </a:p>
        </p:txBody>
      </p:sp>
      <p:sp>
        <p:nvSpPr>
          <p:cNvPr id="59395" name="TextBox 4"/>
          <p:cNvSpPr txBox="1">
            <a:spLocks noChangeArrowheads="1"/>
          </p:cNvSpPr>
          <p:nvPr/>
        </p:nvSpPr>
        <p:spPr bwMode="auto">
          <a:xfrm>
            <a:off x="6018213" y="3825875"/>
            <a:ext cx="184150" cy="368300"/>
          </a:xfrm>
          <a:prstGeom prst="rect">
            <a:avLst/>
          </a:prstGeom>
          <a:noFill/>
          <a:ln w="9525">
            <a:noFill/>
            <a:miter lim="800000"/>
            <a:headEnd/>
            <a:tailEnd/>
          </a:ln>
        </p:spPr>
        <p:txBody>
          <a:bodyPr wrap="none">
            <a:spAutoFit/>
          </a:bodyPr>
          <a:lstStyle/>
          <a:p>
            <a:endParaRPr lang="en-US"/>
          </a:p>
        </p:txBody>
      </p:sp>
      <p:grpSp>
        <p:nvGrpSpPr>
          <p:cNvPr id="13" name="Diagram group"/>
          <p:cNvGrpSpPr/>
          <p:nvPr/>
        </p:nvGrpSpPr>
        <p:grpSpPr>
          <a:xfrm>
            <a:off x="487328" y="1833821"/>
            <a:ext cx="5120865" cy="3551014"/>
            <a:chOff x="593701" y="234700"/>
            <a:chExt cx="6617156" cy="4367140"/>
          </a:xfrm>
          <a:scene3d>
            <a:camera prst="isometricOffAxis2Left"/>
            <a:lightRig rig="soft" dir="t">
              <a:rot lat="0" lon="0" rev="0"/>
            </a:lightRig>
          </a:scene3d>
        </p:grpSpPr>
        <p:sp>
          <p:nvSpPr>
            <p:cNvPr id="14" name="Isosceles Triangle 13"/>
            <p:cNvSpPr/>
            <p:nvPr/>
          </p:nvSpPr>
          <p:spPr>
            <a:xfrm>
              <a:off x="593701" y="234700"/>
              <a:ext cx="6617156" cy="4367140"/>
            </a:xfrm>
            <a:prstGeom prst="triangle">
              <a:avLst/>
            </a:prstGeom>
            <a:blipFill rotWithShape="0">
              <a:blip r:embed="rId4"/>
              <a:stretch>
                <a:fillRect/>
              </a:stretch>
            </a:blipFill>
            <a:ln>
              <a:noFill/>
            </a:ln>
            <a:effectLst>
              <a:outerShdw blurRad="107950" dist="12700" dir="5400000" algn="ctr">
                <a:srgbClr val="000000"/>
              </a:outerShdw>
            </a:effectLst>
            <a:scene3d>
              <a:camera prst="orthographicFront"/>
              <a:lightRig rig="threePt" dir="t">
                <a:rot lat="0" lon="0" rev="7500000"/>
              </a:lightRig>
            </a:scene3d>
            <a:sp3d contourW="44450" prstMaterial="matte">
              <a:bevelT w="63500" h="63500" prst="artDeco"/>
              <a:contourClr>
                <a:srgbClr val="FFFFFF"/>
              </a:contourClr>
            </a:sp3d>
          </p:spPr>
          <p:style>
            <a:lnRef idx="0">
              <a:scrgbClr r="0" g="0" b="0"/>
            </a:lnRef>
            <a:fillRef idx="3">
              <a:scrgbClr r="0" g="0" b="0"/>
            </a:fillRef>
            <a:effectRef idx="2">
              <a:scrgbClr r="0" g="0" b="0"/>
            </a:effectRef>
            <a:fontRef idx="minor">
              <a:schemeClr val="lt1"/>
            </a:fontRef>
          </p:style>
        </p:sp>
      </p:grpSp>
      <p:grpSp>
        <p:nvGrpSpPr>
          <p:cNvPr id="15" name="Diagram group"/>
          <p:cNvGrpSpPr/>
          <p:nvPr/>
        </p:nvGrpSpPr>
        <p:grpSpPr>
          <a:xfrm>
            <a:off x="3047761" y="1981121"/>
            <a:ext cx="3214732" cy="1137049"/>
            <a:chOff x="4372837" y="0"/>
            <a:chExt cx="3214732" cy="1137049"/>
          </a:xfrm>
          <a:scene3d>
            <a:camera prst="isometricOffAxis2Left"/>
            <a:lightRig rig="soft" dir="t">
              <a:rot lat="0" lon="0" rev="0"/>
            </a:lightRig>
          </a:scene3d>
        </p:grpSpPr>
        <p:grpSp>
          <p:nvGrpSpPr>
            <p:cNvPr id="16" name="Group 15"/>
            <p:cNvGrpSpPr/>
            <p:nvPr/>
          </p:nvGrpSpPr>
          <p:grpSpPr>
            <a:xfrm>
              <a:off x="4372837" y="0"/>
              <a:ext cx="3214732" cy="1137049"/>
              <a:chOff x="4372837" y="0"/>
              <a:chExt cx="3214732" cy="1137049"/>
            </a:xfrm>
            <a:scene3d>
              <a:camera prst="isometricOffAxis2Left"/>
              <a:lightRig rig="soft" dir="t">
                <a:rot lat="0" lon="0" rev="0"/>
              </a:lightRig>
            </a:scene3d>
          </p:grpSpPr>
          <p:sp>
            <p:nvSpPr>
              <p:cNvPr id="17" name="Rounded Rectangle 16"/>
              <p:cNvSpPr/>
              <p:nvPr/>
            </p:nvSpPr>
            <p:spPr>
              <a:xfrm>
                <a:off x="4372837" y="0"/>
                <a:ext cx="3214732" cy="1137049"/>
              </a:xfrm>
              <a:prstGeom prst="roundRect">
                <a:avLst/>
              </a:prstGeom>
              <a:ln>
                <a:noFill/>
              </a:ln>
              <a:effectLst>
                <a:outerShdw blurRad="107950" dist="12700" dir="5400000" algn="ctr">
                  <a:srgbClr val="000000"/>
                </a:outerShdw>
              </a:effectLst>
              <a:sp3d z="152400" contourW="44450" prstMaterial="matte">
                <a:bevelT w="63500" h="63500" prst="artDeco"/>
                <a:contourClr>
                  <a:srgbClr val="FFFFFF"/>
                </a:contourClr>
              </a:sp3d>
            </p:spPr>
            <p:style>
              <a:lnRef idx="1">
                <a:scrgbClr r="0" g="0" b="0"/>
              </a:lnRef>
              <a:fillRef idx="1">
                <a:schemeClr val="lt1">
                  <a:alpha val="90000"/>
                  <a:hueOff val="0"/>
                  <a:satOff val="0"/>
                  <a:lumOff val="0"/>
                  <a:alphaOff val="0"/>
                </a:schemeClr>
              </a:fillRef>
              <a:effectRef idx="2">
                <a:scrgbClr r="0" g="0" b="0"/>
              </a:effectRef>
              <a:fontRef idx="minor">
                <a:schemeClr val="dk1">
                  <a:hueOff val="0"/>
                  <a:satOff val="0"/>
                  <a:lumOff val="0"/>
                  <a:alphaOff val="0"/>
                </a:schemeClr>
              </a:fontRef>
            </p:style>
          </p:sp>
          <p:sp>
            <p:nvSpPr>
              <p:cNvPr id="18" name="Rounded Rectangle 4"/>
              <p:cNvSpPr/>
              <p:nvPr/>
            </p:nvSpPr>
            <p:spPr>
              <a:xfrm>
                <a:off x="4428343" y="55506"/>
                <a:ext cx="3103720" cy="1026037"/>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lIns="106680" tIns="106680" rIns="106680" bIns="106680" spcCol="1270" anchor="ctr"/>
              <a:lstStyle/>
              <a:p>
                <a:pPr algn="ctr" defTabSz="1244600">
                  <a:lnSpc>
                    <a:spcPct val="90000"/>
                  </a:lnSpc>
                  <a:spcAft>
                    <a:spcPct val="35000"/>
                  </a:spcAft>
                  <a:defRPr/>
                </a:pPr>
                <a:r>
                  <a:rPr lang="en-US" sz="2800" dirty="0"/>
                  <a:t>Customer Knowledge</a:t>
                </a:r>
              </a:p>
            </p:txBody>
          </p:sp>
        </p:grpSp>
      </p:grpSp>
      <p:grpSp>
        <p:nvGrpSpPr>
          <p:cNvPr id="19" name="Diagram group"/>
          <p:cNvGrpSpPr/>
          <p:nvPr/>
        </p:nvGrpSpPr>
        <p:grpSpPr>
          <a:xfrm>
            <a:off x="3845784" y="5007863"/>
            <a:ext cx="3214732" cy="1186205"/>
            <a:chOff x="5059376" y="3099828"/>
            <a:chExt cx="3214732" cy="1186205"/>
          </a:xfrm>
          <a:scene3d>
            <a:camera prst="isometricOffAxis2Left"/>
            <a:lightRig rig="soft" dir="t">
              <a:rot lat="0" lon="0" rev="0"/>
            </a:lightRig>
          </a:scene3d>
        </p:grpSpPr>
        <p:grpSp>
          <p:nvGrpSpPr>
            <p:cNvPr id="20" name="Group 19"/>
            <p:cNvGrpSpPr/>
            <p:nvPr/>
          </p:nvGrpSpPr>
          <p:grpSpPr>
            <a:xfrm>
              <a:off x="5059376" y="3099828"/>
              <a:ext cx="3214732" cy="1186205"/>
              <a:chOff x="5059376" y="3099828"/>
              <a:chExt cx="3214732" cy="1186205"/>
            </a:xfrm>
            <a:scene3d>
              <a:camera prst="isometricOffAxis2Left"/>
              <a:lightRig rig="soft" dir="t">
                <a:rot lat="0" lon="0" rev="0"/>
              </a:lightRig>
            </a:scene3d>
          </p:grpSpPr>
          <p:sp>
            <p:nvSpPr>
              <p:cNvPr id="21" name="Rounded Rectangle 20"/>
              <p:cNvSpPr/>
              <p:nvPr/>
            </p:nvSpPr>
            <p:spPr>
              <a:xfrm>
                <a:off x="5059376" y="3099828"/>
                <a:ext cx="3214732" cy="1186205"/>
              </a:xfrm>
              <a:prstGeom prst="roundRect">
                <a:avLst/>
              </a:prstGeom>
              <a:ln>
                <a:noFill/>
              </a:ln>
              <a:effectLst>
                <a:outerShdw blurRad="107950" dist="12700" dir="5400000" algn="ctr">
                  <a:srgbClr val="000000"/>
                </a:outerShdw>
              </a:effectLst>
              <a:sp3d z="152400" contourW="44450" prstMaterial="matte">
                <a:bevelT w="63500" h="63500" prst="artDeco"/>
                <a:contourClr>
                  <a:srgbClr val="FFFFFF"/>
                </a:contourClr>
              </a:sp3d>
            </p:spPr>
            <p:style>
              <a:lnRef idx="1">
                <a:scrgbClr r="0" g="0" b="0"/>
              </a:lnRef>
              <a:fillRef idx="1">
                <a:schemeClr val="lt1">
                  <a:alpha val="90000"/>
                  <a:hueOff val="0"/>
                  <a:satOff val="0"/>
                  <a:lumOff val="0"/>
                  <a:alphaOff val="0"/>
                </a:schemeClr>
              </a:fillRef>
              <a:effectRef idx="2">
                <a:scrgbClr r="0" g="0" b="0"/>
              </a:effectRef>
              <a:fontRef idx="minor">
                <a:schemeClr val="dk1">
                  <a:hueOff val="0"/>
                  <a:satOff val="0"/>
                  <a:lumOff val="0"/>
                  <a:alphaOff val="0"/>
                </a:schemeClr>
              </a:fontRef>
            </p:style>
          </p:sp>
          <p:sp>
            <p:nvSpPr>
              <p:cNvPr id="22" name="Rounded Rectangle 4"/>
              <p:cNvSpPr/>
              <p:nvPr/>
            </p:nvSpPr>
            <p:spPr>
              <a:xfrm>
                <a:off x="5117282" y="3157734"/>
                <a:ext cx="3098920" cy="1070393"/>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lIns="106680" tIns="106680" rIns="106680" bIns="106680" spcCol="1270" anchor="ctr"/>
              <a:lstStyle/>
              <a:p>
                <a:pPr algn="ctr" defTabSz="1244600">
                  <a:lnSpc>
                    <a:spcPct val="90000"/>
                  </a:lnSpc>
                  <a:spcAft>
                    <a:spcPct val="35000"/>
                  </a:spcAft>
                  <a:defRPr/>
                </a:pPr>
                <a:r>
                  <a:rPr lang="en-US" sz="2800" dirty="0"/>
                  <a:t>Self Knowledge</a:t>
                </a:r>
              </a:p>
            </p:txBody>
          </p:sp>
        </p:grpSp>
      </p:grpSp>
      <p:grpSp>
        <p:nvGrpSpPr>
          <p:cNvPr id="23" name="Diagram group"/>
          <p:cNvGrpSpPr/>
          <p:nvPr/>
        </p:nvGrpSpPr>
        <p:grpSpPr>
          <a:xfrm>
            <a:off x="0" y="4414760"/>
            <a:ext cx="3214732" cy="1186205"/>
            <a:chOff x="0" y="3118489"/>
            <a:chExt cx="3214732" cy="1186205"/>
          </a:xfrm>
          <a:scene3d>
            <a:camera prst="isometricOffAxis2Left"/>
            <a:lightRig rig="soft" dir="t">
              <a:rot lat="0" lon="0" rev="0"/>
            </a:lightRig>
          </a:scene3d>
        </p:grpSpPr>
        <p:grpSp>
          <p:nvGrpSpPr>
            <p:cNvPr id="24" name="Group 23"/>
            <p:cNvGrpSpPr/>
            <p:nvPr/>
          </p:nvGrpSpPr>
          <p:grpSpPr>
            <a:xfrm>
              <a:off x="0" y="3118489"/>
              <a:ext cx="3214732" cy="1186205"/>
              <a:chOff x="0" y="3118489"/>
              <a:chExt cx="3214732" cy="1186205"/>
            </a:xfrm>
            <a:scene3d>
              <a:camera prst="isometricOffAxis2Left"/>
              <a:lightRig rig="soft" dir="t">
                <a:rot lat="0" lon="0" rev="0"/>
              </a:lightRig>
            </a:scene3d>
          </p:grpSpPr>
          <p:sp>
            <p:nvSpPr>
              <p:cNvPr id="25" name="Rounded Rectangle 24"/>
              <p:cNvSpPr/>
              <p:nvPr/>
            </p:nvSpPr>
            <p:spPr>
              <a:xfrm>
                <a:off x="0" y="3118489"/>
                <a:ext cx="3214732" cy="1186205"/>
              </a:xfrm>
              <a:prstGeom prst="roundRect">
                <a:avLst/>
              </a:prstGeom>
              <a:ln>
                <a:noFill/>
              </a:ln>
              <a:effectLst>
                <a:outerShdw blurRad="107950" dist="12700" dir="5400000" algn="ctr">
                  <a:srgbClr val="000000"/>
                </a:outerShdw>
              </a:effectLst>
              <a:sp3d z="152400" contourW="44450" prstMaterial="matte">
                <a:bevelT w="63500" h="63500" prst="artDeco"/>
                <a:contourClr>
                  <a:srgbClr val="FFFFFF"/>
                </a:contourClr>
              </a:sp3d>
            </p:spPr>
            <p:style>
              <a:lnRef idx="1">
                <a:scrgbClr r="0" g="0" b="0"/>
              </a:lnRef>
              <a:fillRef idx="1">
                <a:schemeClr val="lt1">
                  <a:alpha val="90000"/>
                  <a:hueOff val="0"/>
                  <a:satOff val="0"/>
                  <a:lumOff val="0"/>
                  <a:alphaOff val="0"/>
                </a:schemeClr>
              </a:fillRef>
              <a:effectRef idx="2">
                <a:scrgbClr r="0" g="0" b="0"/>
              </a:effectRef>
              <a:fontRef idx="minor">
                <a:schemeClr val="dk1">
                  <a:hueOff val="0"/>
                  <a:satOff val="0"/>
                  <a:lumOff val="0"/>
                  <a:alphaOff val="0"/>
                </a:schemeClr>
              </a:fontRef>
            </p:style>
          </p:sp>
          <p:sp>
            <p:nvSpPr>
              <p:cNvPr id="26" name="Rounded Rectangle 4"/>
              <p:cNvSpPr/>
              <p:nvPr/>
            </p:nvSpPr>
            <p:spPr>
              <a:xfrm>
                <a:off x="57906" y="3176395"/>
                <a:ext cx="3098920" cy="1070393"/>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lIns="106680" tIns="106680" rIns="106680" bIns="106680" spcCol="1270" anchor="ctr"/>
              <a:lstStyle/>
              <a:p>
                <a:pPr algn="ctr" defTabSz="1244600">
                  <a:lnSpc>
                    <a:spcPct val="90000"/>
                  </a:lnSpc>
                  <a:spcAft>
                    <a:spcPct val="35000"/>
                  </a:spcAft>
                  <a:defRPr/>
                </a:pPr>
                <a:r>
                  <a:rPr lang="en-US" sz="2800" dirty="0"/>
                  <a:t>Competitor Knowledge</a:t>
                </a:r>
              </a:p>
            </p:txBody>
          </p:sp>
        </p:grpSp>
      </p:grpSp>
      <p:sp>
        <p:nvSpPr>
          <p:cNvPr id="27" name="TextBox 26"/>
          <p:cNvSpPr txBox="1">
            <a:spLocks noChangeArrowheads="1"/>
          </p:cNvSpPr>
          <p:nvPr/>
        </p:nvSpPr>
        <p:spPr bwMode="auto">
          <a:xfrm>
            <a:off x="4556125" y="3490913"/>
            <a:ext cx="4141788" cy="923925"/>
          </a:xfrm>
          <a:prstGeom prst="rect">
            <a:avLst/>
          </a:prstGeom>
          <a:solidFill>
            <a:schemeClr val="accent2"/>
          </a:solidFill>
          <a:ln w="9525">
            <a:noFill/>
            <a:miter lim="800000"/>
            <a:headEnd/>
            <a:tailEnd/>
          </a:ln>
        </p:spPr>
        <p:txBody>
          <a:bodyPr wrap="none">
            <a:spAutoFit/>
          </a:bodyPr>
          <a:lstStyle/>
          <a:p>
            <a:r>
              <a:rPr lang="en-US">
                <a:solidFill>
                  <a:schemeClr val="bg1"/>
                </a:solidFill>
              </a:rPr>
              <a:t>We don’t admit what we don’t know </a:t>
            </a:r>
          </a:p>
          <a:p>
            <a:r>
              <a:rPr lang="en-US">
                <a:solidFill>
                  <a:schemeClr val="bg1"/>
                </a:solidFill>
              </a:rPr>
              <a:t>and fail to transform performance </a:t>
            </a:r>
          </a:p>
          <a:p>
            <a:r>
              <a:rPr lang="en-US">
                <a:solidFill>
                  <a:schemeClr val="bg1"/>
                </a:solidFill>
              </a:rPr>
              <a:t>issues into strengths.</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1+#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pPr algn="ctr" eaLnBrk="1" hangingPunct="1"/>
            <a:r>
              <a:rPr lang="en-US" smtClean="0"/>
              <a:t>CFF 11 Fail to Substantiate</a:t>
            </a:r>
            <a:br>
              <a:rPr lang="en-US" smtClean="0"/>
            </a:br>
            <a:r>
              <a:rPr lang="en-US" sz="2400" i="1" smtClean="0"/>
              <a:t>Win with facts and data</a:t>
            </a:r>
          </a:p>
        </p:txBody>
      </p:sp>
      <p:sp>
        <p:nvSpPr>
          <p:cNvPr id="6" name="Content Placeholder 5"/>
          <p:cNvSpPr>
            <a:spLocks noGrp="1"/>
          </p:cNvSpPr>
          <p:nvPr>
            <p:ph idx="1"/>
          </p:nvPr>
        </p:nvSpPr>
        <p:spPr/>
        <p:txBody>
          <a:bodyPr/>
          <a:lstStyle/>
          <a:p>
            <a:pPr eaLnBrk="1" hangingPunct="1"/>
            <a:r>
              <a:rPr lang="en-US" smtClean="0"/>
              <a:t>Unsubstantiated claims = Kiss of death</a:t>
            </a:r>
          </a:p>
          <a:p>
            <a:pPr eaLnBrk="1" hangingPunct="1"/>
            <a:r>
              <a:rPr lang="en-US" smtClean="0"/>
              <a:t>Identify critical data needs early in process</a:t>
            </a:r>
          </a:p>
          <a:p>
            <a:pPr eaLnBrk="1" hangingPunct="1"/>
            <a:r>
              <a:rPr lang="en-US" smtClean="0"/>
              <a:t>Collect, analyze, and prepare data to support win strategy</a:t>
            </a:r>
          </a:p>
          <a:p>
            <a:pPr eaLnBrk="1" hangingPunct="1"/>
            <a:r>
              <a:rPr lang="en-US" smtClean="0"/>
              <a:t>Test data, personnel data, hiring data (speed), performance data (award fees), facilities data, and other data tailored to customer hot buttons, issues, and driving requirements</a:t>
            </a:r>
          </a:p>
          <a:p>
            <a:pPr eaLnBrk="1" hangingPunct="1"/>
            <a:r>
              <a:rPr lang="en-US" smtClean="0"/>
              <a:t>No hype…just the facts</a:t>
            </a:r>
          </a:p>
          <a:p>
            <a:pPr eaLnBrk="1" hangingPunct="1"/>
            <a:r>
              <a:rPr lang="en-US" smtClean="0"/>
              <a:t>Bullets, Graphs, bar charts, pie charts, tables, and labeled graphics</a:t>
            </a:r>
          </a:p>
        </p:txBody>
      </p:sp>
      <p:sp>
        <p:nvSpPr>
          <p:cNvPr id="61443" name="Slide Number Placeholder 3"/>
          <p:cNvSpPr>
            <a:spLocks noGrp="1"/>
          </p:cNvSpPr>
          <p:nvPr>
            <p:ph type="sldNum" sz="quarter" idx="10"/>
          </p:nvPr>
        </p:nvSpPr>
        <p:spPr>
          <a:noFill/>
        </p:spPr>
        <p:txBody>
          <a:bodyPr/>
          <a:lstStyle/>
          <a:p>
            <a:fld id="{5807E6B2-D3A6-4A17-A10B-25C1CA5FC46F}" type="slidenum">
              <a:rPr lang="en-US" smtClean="0">
                <a:cs typeface="Arial" charset="0"/>
              </a:rPr>
              <a:pPr/>
              <a:t>23</a:t>
            </a:fld>
            <a:endParaRPr lang="en-US" smtClean="0">
              <a:cs typeface="Arial" charset="0"/>
            </a:endParaRPr>
          </a:p>
        </p:txBody>
      </p:sp>
      <p:sp>
        <p:nvSpPr>
          <p:cNvPr id="61444" name="TextBox 4"/>
          <p:cNvSpPr txBox="1">
            <a:spLocks noChangeArrowheads="1"/>
          </p:cNvSpPr>
          <p:nvPr/>
        </p:nvSpPr>
        <p:spPr bwMode="auto">
          <a:xfrm>
            <a:off x="6018213" y="3825875"/>
            <a:ext cx="184150" cy="368300"/>
          </a:xfrm>
          <a:prstGeom prst="rect">
            <a:avLst/>
          </a:prstGeom>
          <a:noFill/>
          <a:ln w="9525">
            <a:noFill/>
            <a:miter lim="800000"/>
            <a:headEnd/>
            <a:tailEnd/>
          </a:ln>
        </p:spPr>
        <p:txBody>
          <a:bodyPr wrap="none">
            <a:spAutoFit/>
          </a:bodyPr>
          <a:lstStyle/>
          <a:p>
            <a:endParaRPr 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p:txBody>
          <a:bodyPr/>
          <a:lstStyle/>
          <a:p>
            <a:pPr algn="ctr" eaLnBrk="1" hangingPunct="1"/>
            <a:r>
              <a:rPr lang="en-US" smtClean="0"/>
              <a:t>CFF 12 Fail to Know Competition</a:t>
            </a:r>
            <a:br>
              <a:rPr lang="en-US" smtClean="0"/>
            </a:br>
            <a:r>
              <a:rPr lang="en-US" sz="2400" i="1" smtClean="0"/>
              <a:t>The enemy gets a vote</a:t>
            </a:r>
          </a:p>
        </p:txBody>
      </p:sp>
      <p:sp>
        <p:nvSpPr>
          <p:cNvPr id="63490" name="Slide Number Placeholder 3"/>
          <p:cNvSpPr>
            <a:spLocks noGrp="1"/>
          </p:cNvSpPr>
          <p:nvPr>
            <p:ph type="sldNum" sz="quarter" idx="10"/>
          </p:nvPr>
        </p:nvSpPr>
        <p:spPr>
          <a:noFill/>
        </p:spPr>
        <p:txBody>
          <a:bodyPr/>
          <a:lstStyle/>
          <a:p>
            <a:fld id="{CA9B5708-C334-4682-B40F-40C02F9A6ABE}" type="slidenum">
              <a:rPr lang="en-US" smtClean="0">
                <a:cs typeface="Arial" charset="0"/>
              </a:rPr>
              <a:pPr/>
              <a:t>24</a:t>
            </a:fld>
            <a:endParaRPr lang="en-US" smtClean="0">
              <a:cs typeface="Arial" charset="0"/>
            </a:endParaRPr>
          </a:p>
        </p:txBody>
      </p:sp>
      <p:sp>
        <p:nvSpPr>
          <p:cNvPr id="63491" name="TextBox 4"/>
          <p:cNvSpPr txBox="1">
            <a:spLocks noChangeArrowheads="1"/>
          </p:cNvSpPr>
          <p:nvPr/>
        </p:nvSpPr>
        <p:spPr bwMode="auto">
          <a:xfrm>
            <a:off x="6018213" y="3825875"/>
            <a:ext cx="184150" cy="368300"/>
          </a:xfrm>
          <a:prstGeom prst="rect">
            <a:avLst/>
          </a:prstGeom>
          <a:noFill/>
          <a:ln w="9525">
            <a:noFill/>
            <a:miter lim="800000"/>
            <a:headEnd/>
            <a:tailEnd/>
          </a:ln>
        </p:spPr>
        <p:txBody>
          <a:bodyPr wrap="none">
            <a:spAutoFit/>
          </a:bodyPr>
          <a:lstStyle/>
          <a:p>
            <a:endParaRPr lang="en-US"/>
          </a:p>
        </p:txBody>
      </p:sp>
      <p:pic>
        <p:nvPicPr>
          <p:cNvPr id="6" name="Picture 2"/>
          <p:cNvPicPr>
            <a:picLocks noChangeAspect="1" noChangeArrowheads="1"/>
          </p:cNvPicPr>
          <p:nvPr/>
        </p:nvPicPr>
        <p:blipFill>
          <a:blip r:embed="rId4"/>
          <a:srcRect/>
          <a:stretch>
            <a:fillRect/>
          </a:stretch>
        </p:blipFill>
        <p:spPr bwMode="auto">
          <a:xfrm>
            <a:off x="1679575" y="1982788"/>
            <a:ext cx="5875338" cy="4498975"/>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a:xfrm>
            <a:off x="150813" y="1141413"/>
            <a:ext cx="8831262" cy="914400"/>
          </a:xfrm>
        </p:spPr>
        <p:txBody>
          <a:bodyPr/>
          <a:lstStyle/>
          <a:p>
            <a:pPr algn="ctr" eaLnBrk="1" hangingPunct="1"/>
            <a:r>
              <a:rPr lang="en-US" smtClean="0"/>
              <a:t>CFF 13 Fail to Know Self</a:t>
            </a:r>
            <a:br>
              <a:rPr lang="en-US" smtClean="0"/>
            </a:br>
            <a:r>
              <a:rPr lang="en-US" sz="2400" i="1" smtClean="0"/>
              <a:t>Everybody else knows your weaknesses from the customer’s perspective.</a:t>
            </a:r>
            <a:r>
              <a:rPr lang="en-US" sz="3200" smtClean="0"/>
              <a:t/>
            </a:r>
            <a:br>
              <a:rPr lang="en-US" sz="3200" smtClean="0"/>
            </a:br>
            <a:endParaRPr lang="en-US" smtClean="0"/>
          </a:p>
        </p:txBody>
      </p:sp>
      <p:sp>
        <p:nvSpPr>
          <p:cNvPr id="65538" name="Slide Number Placeholder 3"/>
          <p:cNvSpPr>
            <a:spLocks noGrp="1"/>
          </p:cNvSpPr>
          <p:nvPr>
            <p:ph type="sldNum" sz="quarter" idx="10"/>
          </p:nvPr>
        </p:nvSpPr>
        <p:spPr>
          <a:noFill/>
        </p:spPr>
        <p:txBody>
          <a:bodyPr/>
          <a:lstStyle/>
          <a:p>
            <a:fld id="{2F30ACF3-5070-4DAB-A8B0-21E4119F39BA}" type="slidenum">
              <a:rPr lang="en-US" smtClean="0">
                <a:cs typeface="Arial" charset="0"/>
              </a:rPr>
              <a:pPr/>
              <a:t>25</a:t>
            </a:fld>
            <a:endParaRPr lang="en-US" smtClean="0">
              <a:cs typeface="Arial" charset="0"/>
            </a:endParaRPr>
          </a:p>
        </p:txBody>
      </p:sp>
      <p:sp>
        <p:nvSpPr>
          <p:cNvPr id="65539" name="TextBox 4"/>
          <p:cNvSpPr txBox="1">
            <a:spLocks noChangeArrowheads="1"/>
          </p:cNvSpPr>
          <p:nvPr/>
        </p:nvSpPr>
        <p:spPr bwMode="auto">
          <a:xfrm>
            <a:off x="6018213" y="3825875"/>
            <a:ext cx="184150" cy="368300"/>
          </a:xfrm>
          <a:prstGeom prst="rect">
            <a:avLst/>
          </a:prstGeom>
          <a:noFill/>
          <a:ln w="9525">
            <a:noFill/>
            <a:miter lim="800000"/>
            <a:headEnd/>
            <a:tailEnd/>
          </a:ln>
        </p:spPr>
        <p:txBody>
          <a:bodyPr wrap="none">
            <a:spAutoFit/>
          </a:bodyPr>
          <a:lstStyle/>
          <a:p>
            <a:endParaRPr lang="en-US"/>
          </a:p>
        </p:txBody>
      </p:sp>
      <p:pic>
        <p:nvPicPr>
          <p:cNvPr id="9" name="Picture 2"/>
          <p:cNvPicPr>
            <a:picLocks noChangeAspect="1" noChangeArrowheads="1"/>
          </p:cNvPicPr>
          <p:nvPr/>
        </p:nvPicPr>
        <p:blipFill>
          <a:blip r:embed="rId4"/>
          <a:srcRect/>
          <a:stretch>
            <a:fillRect/>
          </a:stretch>
        </p:blipFill>
        <p:spPr bwMode="auto">
          <a:xfrm>
            <a:off x="1679575" y="1982788"/>
            <a:ext cx="5875338" cy="4498975"/>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le 1"/>
          <p:cNvSpPr>
            <a:spLocks noGrp="1"/>
          </p:cNvSpPr>
          <p:nvPr>
            <p:ph type="title"/>
          </p:nvPr>
        </p:nvSpPr>
        <p:spPr/>
        <p:txBody>
          <a:bodyPr/>
          <a:lstStyle/>
          <a:p>
            <a:pPr algn="ctr" eaLnBrk="1" hangingPunct="1"/>
            <a:r>
              <a:rPr lang="en-US" smtClean="0"/>
              <a:t>CFF 14 Fail to Follow RFP</a:t>
            </a:r>
            <a:br>
              <a:rPr lang="en-US" smtClean="0"/>
            </a:br>
            <a:r>
              <a:rPr lang="en-US" sz="2400" i="1" smtClean="0"/>
              <a:t>I know better syndrome</a:t>
            </a:r>
            <a:endParaRPr lang="en-US" i="1" smtClean="0"/>
          </a:p>
        </p:txBody>
      </p:sp>
      <p:sp>
        <p:nvSpPr>
          <p:cNvPr id="67586" name="Slide Number Placeholder 3"/>
          <p:cNvSpPr>
            <a:spLocks noGrp="1"/>
          </p:cNvSpPr>
          <p:nvPr>
            <p:ph type="sldNum" sz="quarter" idx="10"/>
          </p:nvPr>
        </p:nvSpPr>
        <p:spPr>
          <a:noFill/>
        </p:spPr>
        <p:txBody>
          <a:bodyPr/>
          <a:lstStyle/>
          <a:p>
            <a:fld id="{1C466F0E-56DB-4E2A-83E6-75666C9ADD3C}" type="slidenum">
              <a:rPr lang="en-US" smtClean="0">
                <a:cs typeface="Arial" charset="0"/>
              </a:rPr>
              <a:pPr/>
              <a:t>26</a:t>
            </a:fld>
            <a:endParaRPr lang="en-US" smtClean="0">
              <a:cs typeface="Arial" charset="0"/>
            </a:endParaRPr>
          </a:p>
        </p:txBody>
      </p:sp>
      <p:sp>
        <p:nvSpPr>
          <p:cNvPr id="67587" name="TextBox 4"/>
          <p:cNvSpPr txBox="1">
            <a:spLocks noChangeArrowheads="1"/>
          </p:cNvSpPr>
          <p:nvPr/>
        </p:nvSpPr>
        <p:spPr bwMode="auto">
          <a:xfrm>
            <a:off x="5332413" y="3756025"/>
            <a:ext cx="184150" cy="368300"/>
          </a:xfrm>
          <a:prstGeom prst="rect">
            <a:avLst/>
          </a:prstGeom>
          <a:noFill/>
          <a:ln w="9525">
            <a:noFill/>
            <a:miter lim="800000"/>
            <a:headEnd/>
            <a:tailEnd/>
          </a:ln>
        </p:spPr>
        <p:txBody>
          <a:bodyPr wrap="none">
            <a:spAutoFit/>
          </a:bodyPr>
          <a:lstStyle/>
          <a:p>
            <a:endParaRPr lang="en-US"/>
          </a:p>
        </p:txBody>
      </p:sp>
      <p:graphicFrame>
        <p:nvGraphicFramePr>
          <p:cNvPr id="7" name="Content Placeholder 4"/>
          <p:cNvGraphicFramePr>
            <a:graphicFrameLocks/>
          </p:cNvGraphicFramePr>
          <p:nvPr/>
        </p:nvGraphicFramePr>
        <p:xfrm>
          <a:off x="860367" y="2374246"/>
          <a:ext cx="7455334" cy="36410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7589" name="Rectangle 5"/>
          <p:cNvSpPr>
            <a:spLocks noChangeArrowheads="1"/>
          </p:cNvSpPr>
          <p:nvPr/>
        </p:nvSpPr>
        <p:spPr bwMode="auto">
          <a:xfrm>
            <a:off x="2503488" y="1951038"/>
            <a:ext cx="4241800" cy="369887"/>
          </a:xfrm>
          <a:prstGeom prst="rect">
            <a:avLst/>
          </a:prstGeom>
          <a:noFill/>
          <a:ln w="9525">
            <a:noFill/>
            <a:miter lim="800000"/>
            <a:headEnd/>
            <a:tailEnd/>
          </a:ln>
        </p:spPr>
        <p:txBody>
          <a:bodyPr wrap="none">
            <a:spAutoFit/>
          </a:bodyPr>
          <a:lstStyle/>
          <a:p>
            <a:r>
              <a:rPr lang="en-US">
                <a:solidFill>
                  <a:schemeClr val="tx2"/>
                </a:solidFill>
              </a:rPr>
              <a:t>The Seven C’s of Effective Proposals</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graphicEl>
                                              <a:dgm id="{E3AB2C2A-0674-4FA6-B6F7-4EFEC5ADC60E}"/>
                                            </p:graphicEl>
                                          </p:spTgt>
                                        </p:tgtEl>
                                        <p:attrNameLst>
                                          <p:attrName>style.visibility</p:attrName>
                                        </p:attrNameLst>
                                      </p:cBhvr>
                                      <p:to>
                                        <p:strVal val="visible"/>
                                      </p:to>
                                    </p:set>
                                    <p:animEffect transition="in" filter="fade">
                                      <p:cBhvr>
                                        <p:cTn id="7" dur="1000"/>
                                        <p:tgtEl>
                                          <p:spTgt spid="7">
                                            <p:graphicEl>
                                              <a:dgm id="{E3AB2C2A-0674-4FA6-B6F7-4EFEC5ADC60E}"/>
                                            </p:graphicEl>
                                          </p:spTgt>
                                        </p:tgtEl>
                                      </p:cBhvr>
                                    </p:animEffect>
                                    <p:anim calcmode="lin" valueType="num">
                                      <p:cBhvr>
                                        <p:cTn id="8" dur="1000" fill="hold"/>
                                        <p:tgtEl>
                                          <p:spTgt spid="7">
                                            <p:graphicEl>
                                              <a:dgm id="{E3AB2C2A-0674-4FA6-B6F7-4EFEC5ADC60E}"/>
                                            </p:graphicEl>
                                          </p:spTgt>
                                        </p:tgtEl>
                                        <p:attrNameLst>
                                          <p:attrName>ppt_x</p:attrName>
                                        </p:attrNameLst>
                                      </p:cBhvr>
                                      <p:tavLst>
                                        <p:tav tm="0">
                                          <p:val>
                                            <p:strVal val="#ppt_x"/>
                                          </p:val>
                                        </p:tav>
                                        <p:tav tm="100000">
                                          <p:val>
                                            <p:strVal val="#ppt_x"/>
                                          </p:val>
                                        </p:tav>
                                      </p:tavLst>
                                    </p:anim>
                                    <p:anim calcmode="lin" valueType="num">
                                      <p:cBhvr>
                                        <p:cTn id="9" dur="1000" fill="hold"/>
                                        <p:tgtEl>
                                          <p:spTgt spid="7">
                                            <p:graphicEl>
                                              <a:dgm id="{E3AB2C2A-0674-4FA6-B6F7-4EFEC5ADC60E}"/>
                                            </p:graphic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graphicEl>
                                              <a:dgm id="{19491EB3-25FC-4624-8768-A461D80D9FC6}"/>
                                            </p:graphicEl>
                                          </p:spTgt>
                                        </p:tgtEl>
                                        <p:attrNameLst>
                                          <p:attrName>style.visibility</p:attrName>
                                        </p:attrNameLst>
                                      </p:cBhvr>
                                      <p:to>
                                        <p:strVal val="visible"/>
                                      </p:to>
                                    </p:set>
                                    <p:animEffect transition="in" filter="fade">
                                      <p:cBhvr>
                                        <p:cTn id="12" dur="1000"/>
                                        <p:tgtEl>
                                          <p:spTgt spid="7">
                                            <p:graphicEl>
                                              <a:dgm id="{19491EB3-25FC-4624-8768-A461D80D9FC6}"/>
                                            </p:graphicEl>
                                          </p:spTgt>
                                        </p:tgtEl>
                                      </p:cBhvr>
                                    </p:animEffect>
                                    <p:anim calcmode="lin" valueType="num">
                                      <p:cBhvr>
                                        <p:cTn id="13" dur="1000" fill="hold"/>
                                        <p:tgtEl>
                                          <p:spTgt spid="7">
                                            <p:graphicEl>
                                              <a:dgm id="{19491EB3-25FC-4624-8768-A461D80D9FC6}"/>
                                            </p:graphicEl>
                                          </p:spTgt>
                                        </p:tgtEl>
                                        <p:attrNameLst>
                                          <p:attrName>ppt_x</p:attrName>
                                        </p:attrNameLst>
                                      </p:cBhvr>
                                      <p:tavLst>
                                        <p:tav tm="0">
                                          <p:val>
                                            <p:strVal val="#ppt_x"/>
                                          </p:val>
                                        </p:tav>
                                        <p:tav tm="100000">
                                          <p:val>
                                            <p:strVal val="#ppt_x"/>
                                          </p:val>
                                        </p:tav>
                                      </p:tavLst>
                                    </p:anim>
                                    <p:anim calcmode="lin" valueType="num">
                                      <p:cBhvr>
                                        <p:cTn id="14" dur="1000" fill="hold"/>
                                        <p:tgtEl>
                                          <p:spTgt spid="7">
                                            <p:graphicEl>
                                              <a:dgm id="{19491EB3-25FC-4624-8768-A461D80D9FC6}"/>
                                            </p:graphic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graphicEl>
                                              <a:dgm id="{F1CBE3CB-3457-4077-8C9D-2946D464CA77}"/>
                                            </p:graphicEl>
                                          </p:spTgt>
                                        </p:tgtEl>
                                        <p:attrNameLst>
                                          <p:attrName>style.visibility</p:attrName>
                                        </p:attrNameLst>
                                      </p:cBhvr>
                                      <p:to>
                                        <p:strVal val="visible"/>
                                      </p:to>
                                    </p:set>
                                    <p:animEffect transition="in" filter="fade">
                                      <p:cBhvr>
                                        <p:cTn id="19" dur="1000"/>
                                        <p:tgtEl>
                                          <p:spTgt spid="7">
                                            <p:graphicEl>
                                              <a:dgm id="{F1CBE3CB-3457-4077-8C9D-2946D464CA77}"/>
                                            </p:graphicEl>
                                          </p:spTgt>
                                        </p:tgtEl>
                                      </p:cBhvr>
                                    </p:animEffect>
                                    <p:anim calcmode="lin" valueType="num">
                                      <p:cBhvr>
                                        <p:cTn id="20" dur="1000" fill="hold"/>
                                        <p:tgtEl>
                                          <p:spTgt spid="7">
                                            <p:graphicEl>
                                              <a:dgm id="{F1CBE3CB-3457-4077-8C9D-2946D464CA77}"/>
                                            </p:graphicEl>
                                          </p:spTgt>
                                        </p:tgtEl>
                                        <p:attrNameLst>
                                          <p:attrName>ppt_x</p:attrName>
                                        </p:attrNameLst>
                                      </p:cBhvr>
                                      <p:tavLst>
                                        <p:tav tm="0">
                                          <p:val>
                                            <p:strVal val="#ppt_x"/>
                                          </p:val>
                                        </p:tav>
                                        <p:tav tm="100000">
                                          <p:val>
                                            <p:strVal val="#ppt_x"/>
                                          </p:val>
                                        </p:tav>
                                      </p:tavLst>
                                    </p:anim>
                                    <p:anim calcmode="lin" valueType="num">
                                      <p:cBhvr>
                                        <p:cTn id="21" dur="1000" fill="hold"/>
                                        <p:tgtEl>
                                          <p:spTgt spid="7">
                                            <p:graphicEl>
                                              <a:dgm id="{F1CBE3CB-3457-4077-8C9D-2946D464CA77}"/>
                                            </p:graphic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7">
                                            <p:graphicEl>
                                              <a:dgm id="{558211C1-9CA7-4249-87BE-FA6E954AC0E7}"/>
                                            </p:graphicEl>
                                          </p:spTgt>
                                        </p:tgtEl>
                                        <p:attrNameLst>
                                          <p:attrName>style.visibility</p:attrName>
                                        </p:attrNameLst>
                                      </p:cBhvr>
                                      <p:to>
                                        <p:strVal val="visible"/>
                                      </p:to>
                                    </p:set>
                                    <p:animEffect transition="in" filter="fade">
                                      <p:cBhvr>
                                        <p:cTn id="24" dur="1000"/>
                                        <p:tgtEl>
                                          <p:spTgt spid="7">
                                            <p:graphicEl>
                                              <a:dgm id="{558211C1-9CA7-4249-87BE-FA6E954AC0E7}"/>
                                            </p:graphicEl>
                                          </p:spTgt>
                                        </p:tgtEl>
                                      </p:cBhvr>
                                    </p:animEffect>
                                    <p:anim calcmode="lin" valueType="num">
                                      <p:cBhvr>
                                        <p:cTn id="25" dur="1000" fill="hold"/>
                                        <p:tgtEl>
                                          <p:spTgt spid="7">
                                            <p:graphicEl>
                                              <a:dgm id="{558211C1-9CA7-4249-87BE-FA6E954AC0E7}"/>
                                            </p:graphicEl>
                                          </p:spTgt>
                                        </p:tgtEl>
                                        <p:attrNameLst>
                                          <p:attrName>ppt_x</p:attrName>
                                        </p:attrNameLst>
                                      </p:cBhvr>
                                      <p:tavLst>
                                        <p:tav tm="0">
                                          <p:val>
                                            <p:strVal val="#ppt_x"/>
                                          </p:val>
                                        </p:tav>
                                        <p:tav tm="100000">
                                          <p:val>
                                            <p:strVal val="#ppt_x"/>
                                          </p:val>
                                        </p:tav>
                                      </p:tavLst>
                                    </p:anim>
                                    <p:anim calcmode="lin" valueType="num">
                                      <p:cBhvr>
                                        <p:cTn id="26" dur="1000" fill="hold"/>
                                        <p:tgtEl>
                                          <p:spTgt spid="7">
                                            <p:graphicEl>
                                              <a:dgm id="{558211C1-9CA7-4249-87BE-FA6E954AC0E7}"/>
                                            </p:graphic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7">
                                            <p:graphicEl>
                                              <a:dgm id="{6B044822-3E34-4910-B6EA-2BED7EA000F6}"/>
                                            </p:graphicEl>
                                          </p:spTgt>
                                        </p:tgtEl>
                                        <p:attrNameLst>
                                          <p:attrName>style.visibility</p:attrName>
                                        </p:attrNameLst>
                                      </p:cBhvr>
                                      <p:to>
                                        <p:strVal val="visible"/>
                                      </p:to>
                                    </p:set>
                                    <p:animEffect transition="in" filter="fade">
                                      <p:cBhvr>
                                        <p:cTn id="31" dur="1000"/>
                                        <p:tgtEl>
                                          <p:spTgt spid="7">
                                            <p:graphicEl>
                                              <a:dgm id="{6B044822-3E34-4910-B6EA-2BED7EA000F6}"/>
                                            </p:graphicEl>
                                          </p:spTgt>
                                        </p:tgtEl>
                                      </p:cBhvr>
                                    </p:animEffect>
                                    <p:anim calcmode="lin" valueType="num">
                                      <p:cBhvr>
                                        <p:cTn id="32" dur="1000" fill="hold"/>
                                        <p:tgtEl>
                                          <p:spTgt spid="7">
                                            <p:graphicEl>
                                              <a:dgm id="{6B044822-3E34-4910-B6EA-2BED7EA000F6}"/>
                                            </p:graphicEl>
                                          </p:spTgt>
                                        </p:tgtEl>
                                        <p:attrNameLst>
                                          <p:attrName>ppt_x</p:attrName>
                                        </p:attrNameLst>
                                      </p:cBhvr>
                                      <p:tavLst>
                                        <p:tav tm="0">
                                          <p:val>
                                            <p:strVal val="#ppt_x"/>
                                          </p:val>
                                        </p:tav>
                                        <p:tav tm="100000">
                                          <p:val>
                                            <p:strVal val="#ppt_x"/>
                                          </p:val>
                                        </p:tav>
                                      </p:tavLst>
                                    </p:anim>
                                    <p:anim calcmode="lin" valueType="num">
                                      <p:cBhvr>
                                        <p:cTn id="33" dur="1000" fill="hold"/>
                                        <p:tgtEl>
                                          <p:spTgt spid="7">
                                            <p:graphicEl>
                                              <a:dgm id="{6B044822-3E34-4910-B6EA-2BED7EA000F6}"/>
                                            </p:graphic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7">
                                            <p:graphicEl>
                                              <a:dgm id="{CCBAB4CF-68C5-4A37-B813-5DF64FDFEC82}"/>
                                            </p:graphicEl>
                                          </p:spTgt>
                                        </p:tgtEl>
                                        <p:attrNameLst>
                                          <p:attrName>style.visibility</p:attrName>
                                        </p:attrNameLst>
                                      </p:cBhvr>
                                      <p:to>
                                        <p:strVal val="visible"/>
                                      </p:to>
                                    </p:set>
                                    <p:animEffect transition="in" filter="fade">
                                      <p:cBhvr>
                                        <p:cTn id="36" dur="1000"/>
                                        <p:tgtEl>
                                          <p:spTgt spid="7">
                                            <p:graphicEl>
                                              <a:dgm id="{CCBAB4CF-68C5-4A37-B813-5DF64FDFEC82}"/>
                                            </p:graphicEl>
                                          </p:spTgt>
                                        </p:tgtEl>
                                      </p:cBhvr>
                                    </p:animEffect>
                                    <p:anim calcmode="lin" valueType="num">
                                      <p:cBhvr>
                                        <p:cTn id="37" dur="1000" fill="hold"/>
                                        <p:tgtEl>
                                          <p:spTgt spid="7">
                                            <p:graphicEl>
                                              <a:dgm id="{CCBAB4CF-68C5-4A37-B813-5DF64FDFEC82}"/>
                                            </p:graphicEl>
                                          </p:spTgt>
                                        </p:tgtEl>
                                        <p:attrNameLst>
                                          <p:attrName>ppt_x</p:attrName>
                                        </p:attrNameLst>
                                      </p:cBhvr>
                                      <p:tavLst>
                                        <p:tav tm="0">
                                          <p:val>
                                            <p:strVal val="#ppt_x"/>
                                          </p:val>
                                        </p:tav>
                                        <p:tav tm="100000">
                                          <p:val>
                                            <p:strVal val="#ppt_x"/>
                                          </p:val>
                                        </p:tav>
                                      </p:tavLst>
                                    </p:anim>
                                    <p:anim calcmode="lin" valueType="num">
                                      <p:cBhvr>
                                        <p:cTn id="38" dur="1000" fill="hold"/>
                                        <p:tgtEl>
                                          <p:spTgt spid="7">
                                            <p:graphicEl>
                                              <a:dgm id="{CCBAB4CF-68C5-4A37-B813-5DF64FDFEC82}"/>
                                            </p:graphic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7">
                                            <p:graphicEl>
                                              <a:dgm id="{66D49B16-C6B9-4128-8B4F-4955583A20CD}"/>
                                            </p:graphicEl>
                                          </p:spTgt>
                                        </p:tgtEl>
                                        <p:attrNameLst>
                                          <p:attrName>style.visibility</p:attrName>
                                        </p:attrNameLst>
                                      </p:cBhvr>
                                      <p:to>
                                        <p:strVal val="visible"/>
                                      </p:to>
                                    </p:set>
                                    <p:animEffect transition="in" filter="fade">
                                      <p:cBhvr>
                                        <p:cTn id="43" dur="1000"/>
                                        <p:tgtEl>
                                          <p:spTgt spid="7">
                                            <p:graphicEl>
                                              <a:dgm id="{66D49B16-C6B9-4128-8B4F-4955583A20CD}"/>
                                            </p:graphicEl>
                                          </p:spTgt>
                                        </p:tgtEl>
                                      </p:cBhvr>
                                    </p:animEffect>
                                    <p:anim calcmode="lin" valueType="num">
                                      <p:cBhvr>
                                        <p:cTn id="44" dur="1000" fill="hold"/>
                                        <p:tgtEl>
                                          <p:spTgt spid="7">
                                            <p:graphicEl>
                                              <a:dgm id="{66D49B16-C6B9-4128-8B4F-4955583A20CD}"/>
                                            </p:graphicEl>
                                          </p:spTgt>
                                        </p:tgtEl>
                                        <p:attrNameLst>
                                          <p:attrName>ppt_x</p:attrName>
                                        </p:attrNameLst>
                                      </p:cBhvr>
                                      <p:tavLst>
                                        <p:tav tm="0">
                                          <p:val>
                                            <p:strVal val="#ppt_x"/>
                                          </p:val>
                                        </p:tav>
                                        <p:tav tm="100000">
                                          <p:val>
                                            <p:strVal val="#ppt_x"/>
                                          </p:val>
                                        </p:tav>
                                      </p:tavLst>
                                    </p:anim>
                                    <p:anim calcmode="lin" valueType="num">
                                      <p:cBhvr>
                                        <p:cTn id="45" dur="1000" fill="hold"/>
                                        <p:tgtEl>
                                          <p:spTgt spid="7">
                                            <p:graphicEl>
                                              <a:dgm id="{66D49B16-C6B9-4128-8B4F-4955583A20CD}"/>
                                            </p:graphic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
                                            <p:graphicEl>
                                              <a:dgm id="{B1F447EE-EBCD-469B-89BB-9A6F59B8E5FB}"/>
                                            </p:graphicEl>
                                          </p:spTgt>
                                        </p:tgtEl>
                                        <p:attrNameLst>
                                          <p:attrName>style.visibility</p:attrName>
                                        </p:attrNameLst>
                                      </p:cBhvr>
                                      <p:to>
                                        <p:strVal val="visible"/>
                                      </p:to>
                                    </p:set>
                                    <p:animEffect transition="in" filter="fade">
                                      <p:cBhvr>
                                        <p:cTn id="48" dur="1000"/>
                                        <p:tgtEl>
                                          <p:spTgt spid="7">
                                            <p:graphicEl>
                                              <a:dgm id="{B1F447EE-EBCD-469B-89BB-9A6F59B8E5FB}"/>
                                            </p:graphicEl>
                                          </p:spTgt>
                                        </p:tgtEl>
                                      </p:cBhvr>
                                    </p:animEffect>
                                    <p:anim calcmode="lin" valueType="num">
                                      <p:cBhvr>
                                        <p:cTn id="49" dur="1000" fill="hold"/>
                                        <p:tgtEl>
                                          <p:spTgt spid="7">
                                            <p:graphicEl>
                                              <a:dgm id="{B1F447EE-EBCD-469B-89BB-9A6F59B8E5FB}"/>
                                            </p:graphicEl>
                                          </p:spTgt>
                                        </p:tgtEl>
                                        <p:attrNameLst>
                                          <p:attrName>ppt_x</p:attrName>
                                        </p:attrNameLst>
                                      </p:cBhvr>
                                      <p:tavLst>
                                        <p:tav tm="0">
                                          <p:val>
                                            <p:strVal val="#ppt_x"/>
                                          </p:val>
                                        </p:tav>
                                        <p:tav tm="100000">
                                          <p:val>
                                            <p:strVal val="#ppt_x"/>
                                          </p:val>
                                        </p:tav>
                                      </p:tavLst>
                                    </p:anim>
                                    <p:anim calcmode="lin" valueType="num">
                                      <p:cBhvr>
                                        <p:cTn id="50" dur="1000" fill="hold"/>
                                        <p:tgtEl>
                                          <p:spTgt spid="7">
                                            <p:graphicEl>
                                              <a:dgm id="{B1F447EE-EBCD-469B-89BB-9A6F59B8E5FB}"/>
                                            </p:graphic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7">
                                            <p:graphicEl>
                                              <a:dgm id="{92ACE792-8CC3-4466-B533-836AF1C61BD9}"/>
                                            </p:graphicEl>
                                          </p:spTgt>
                                        </p:tgtEl>
                                        <p:attrNameLst>
                                          <p:attrName>style.visibility</p:attrName>
                                        </p:attrNameLst>
                                      </p:cBhvr>
                                      <p:to>
                                        <p:strVal val="visible"/>
                                      </p:to>
                                    </p:set>
                                    <p:animEffect transition="in" filter="fade">
                                      <p:cBhvr>
                                        <p:cTn id="55" dur="1000"/>
                                        <p:tgtEl>
                                          <p:spTgt spid="7">
                                            <p:graphicEl>
                                              <a:dgm id="{92ACE792-8CC3-4466-B533-836AF1C61BD9}"/>
                                            </p:graphicEl>
                                          </p:spTgt>
                                        </p:tgtEl>
                                      </p:cBhvr>
                                    </p:animEffect>
                                    <p:anim calcmode="lin" valueType="num">
                                      <p:cBhvr>
                                        <p:cTn id="56" dur="1000" fill="hold"/>
                                        <p:tgtEl>
                                          <p:spTgt spid="7">
                                            <p:graphicEl>
                                              <a:dgm id="{92ACE792-8CC3-4466-B533-836AF1C61BD9}"/>
                                            </p:graphicEl>
                                          </p:spTgt>
                                        </p:tgtEl>
                                        <p:attrNameLst>
                                          <p:attrName>ppt_x</p:attrName>
                                        </p:attrNameLst>
                                      </p:cBhvr>
                                      <p:tavLst>
                                        <p:tav tm="0">
                                          <p:val>
                                            <p:strVal val="#ppt_x"/>
                                          </p:val>
                                        </p:tav>
                                        <p:tav tm="100000">
                                          <p:val>
                                            <p:strVal val="#ppt_x"/>
                                          </p:val>
                                        </p:tav>
                                      </p:tavLst>
                                    </p:anim>
                                    <p:anim calcmode="lin" valueType="num">
                                      <p:cBhvr>
                                        <p:cTn id="57" dur="1000" fill="hold"/>
                                        <p:tgtEl>
                                          <p:spTgt spid="7">
                                            <p:graphicEl>
                                              <a:dgm id="{92ACE792-8CC3-4466-B533-836AF1C61BD9}"/>
                                            </p:graphicEl>
                                          </p:spTgt>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7">
                                            <p:graphicEl>
                                              <a:dgm id="{93190023-7685-44CD-AD2D-AEA9339BC855}"/>
                                            </p:graphicEl>
                                          </p:spTgt>
                                        </p:tgtEl>
                                        <p:attrNameLst>
                                          <p:attrName>style.visibility</p:attrName>
                                        </p:attrNameLst>
                                      </p:cBhvr>
                                      <p:to>
                                        <p:strVal val="visible"/>
                                      </p:to>
                                    </p:set>
                                    <p:animEffect transition="in" filter="fade">
                                      <p:cBhvr>
                                        <p:cTn id="60" dur="1000"/>
                                        <p:tgtEl>
                                          <p:spTgt spid="7">
                                            <p:graphicEl>
                                              <a:dgm id="{93190023-7685-44CD-AD2D-AEA9339BC855}"/>
                                            </p:graphicEl>
                                          </p:spTgt>
                                        </p:tgtEl>
                                      </p:cBhvr>
                                    </p:animEffect>
                                    <p:anim calcmode="lin" valueType="num">
                                      <p:cBhvr>
                                        <p:cTn id="61" dur="1000" fill="hold"/>
                                        <p:tgtEl>
                                          <p:spTgt spid="7">
                                            <p:graphicEl>
                                              <a:dgm id="{93190023-7685-44CD-AD2D-AEA9339BC855}"/>
                                            </p:graphicEl>
                                          </p:spTgt>
                                        </p:tgtEl>
                                        <p:attrNameLst>
                                          <p:attrName>ppt_x</p:attrName>
                                        </p:attrNameLst>
                                      </p:cBhvr>
                                      <p:tavLst>
                                        <p:tav tm="0">
                                          <p:val>
                                            <p:strVal val="#ppt_x"/>
                                          </p:val>
                                        </p:tav>
                                        <p:tav tm="100000">
                                          <p:val>
                                            <p:strVal val="#ppt_x"/>
                                          </p:val>
                                        </p:tav>
                                      </p:tavLst>
                                    </p:anim>
                                    <p:anim calcmode="lin" valueType="num">
                                      <p:cBhvr>
                                        <p:cTn id="62" dur="1000" fill="hold"/>
                                        <p:tgtEl>
                                          <p:spTgt spid="7">
                                            <p:graphicEl>
                                              <a:dgm id="{93190023-7685-44CD-AD2D-AEA9339BC855}"/>
                                            </p:graphicEl>
                                          </p:spTgt>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7">
                                            <p:graphicEl>
                                              <a:dgm id="{E8EB1ECF-30CC-4204-876D-2EB14890960F}"/>
                                            </p:graphicEl>
                                          </p:spTgt>
                                        </p:tgtEl>
                                        <p:attrNameLst>
                                          <p:attrName>style.visibility</p:attrName>
                                        </p:attrNameLst>
                                      </p:cBhvr>
                                      <p:to>
                                        <p:strVal val="visible"/>
                                      </p:to>
                                    </p:set>
                                    <p:animEffect transition="in" filter="fade">
                                      <p:cBhvr>
                                        <p:cTn id="67" dur="1000"/>
                                        <p:tgtEl>
                                          <p:spTgt spid="7">
                                            <p:graphicEl>
                                              <a:dgm id="{E8EB1ECF-30CC-4204-876D-2EB14890960F}"/>
                                            </p:graphicEl>
                                          </p:spTgt>
                                        </p:tgtEl>
                                      </p:cBhvr>
                                    </p:animEffect>
                                    <p:anim calcmode="lin" valueType="num">
                                      <p:cBhvr>
                                        <p:cTn id="68" dur="1000" fill="hold"/>
                                        <p:tgtEl>
                                          <p:spTgt spid="7">
                                            <p:graphicEl>
                                              <a:dgm id="{E8EB1ECF-30CC-4204-876D-2EB14890960F}"/>
                                            </p:graphicEl>
                                          </p:spTgt>
                                        </p:tgtEl>
                                        <p:attrNameLst>
                                          <p:attrName>ppt_x</p:attrName>
                                        </p:attrNameLst>
                                      </p:cBhvr>
                                      <p:tavLst>
                                        <p:tav tm="0">
                                          <p:val>
                                            <p:strVal val="#ppt_x"/>
                                          </p:val>
                                        </p:tav>
                                        <p:tav tm="100000">
                                          <p:val>
                                            <p:strVal val="#ppt_x"/>
                                          </p:val>
                                        </p:tav>
                                      </p:tavLst>
                                    </p:anim>
                                    <p:anim calcmode="lin" valueType="num">
                                      <p:cBhvr>
                                        <p:cTn id="69" dur="1000" fill="hold"/>
                                        <p:tgtEl>
                                          <p:spTgt spid="7">
                                            <p:graphicEl>
                                              <a:dgm id="{E8EB1ECF-30CC-4204-876D-2EB14890960F}"/>
                                            </p:graphic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7">
                                            <p:graphicEl>
                                              <a:dgm id="{0665B3BA-8848-438C-950E-129BB8D25E11}"/>
                                            </p:graphicEl>
                                          </p:spTgt>
                                        </p:tgtEl>
                                        <p:attrNameLst>
                                          <p:attrName>style.visibility</p:attrName>
                                        </p:attrNameLst>
                                      </p:cBhvr>
                                      <p:to>
                                        <p:strVal val="visible"/>
                                      </p:to>
                                    </p:set>
                                    <p:animEffect transition="in" filter="fade">
                                      <p:cBhvr>
                                        <p:cTn id="72" dur="1000"/>
                                        <p:tgtEl>
                                          <p:spTgt spid="7">
                                            <p:graphicEl>
                                              <a:dgm id="{0665B3BA-8848-438C-950E-129BB8D25E11}"/>
                                            </p:graphicEl>
                                          </p:spTgt>
                                        </p:tgtEl>
                                      </p:cBhvr>
                                    </p:animEffect>
                                    <p:anim calcmode="lin" valueType="num">
                                      <p:cBhvr>
                                        <p:cTn id="73" dur="1000" fill="hold"/>
                                        <p:tgtEl>
                                          <p:spTgt spid="7">
                                            <p:graphicEl>
                                              <a:dgm id="{0665B3BA-8848-438C-950E-129BB8D25E11}"/>
                                            </p:graphicEl>
                                          </p:spTgt>
                                        </p:tgtEl>
                                        <p:attrNameLst>
                                          <p:attrName>ppt_x</p:attrName>
                                        </p:attrNameLst>
                                      </p:cBhvr>
                                      <p:tavLst>
                                        <p:tav tm="0">
                                          <p:val>
                                            <p:strVal val="#ppt_x"/>
                                          </p:val>
                                        </p:tav>
                                        <p:tav tm="100000">
                                          <p:val>
                                            <p:strVal val="#ppt_x"/>
                                          </p:val>
                                        </p:tav>
                                      </p:tavLst>
                                    </p:anim>
                                    <p:anim calcmode="lin" valueType="num">
                                      <p:cBhvr>
                                        <p:cTn id="74" dur="1000" fill="hold"/>
                                        <p:tgtEl>
                                          <p:spTgt spid="7">
                                            <p:graphicEl>
                                              <a:dgm id="{0665B3BA-8848-438C-950E-129BB8D25E11}"/>
                                            </p:graphicEl>
                                          </p:spTgt>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grpId="0" nodeType="clickEffect">
                                  <p:stCondLst>
                                    <p:cond delay="0"/>
                                  </p:stCondLst>
                                  <p:childTnLst>
                                    <p:set>
                                      <p:cBhvr>
                                        <p:cTn id="78" dur="1" fill="hold">
                                          <p:stCondLst>
                                            <p:cond delay="0"/>
                                          </p:stCondLst>
                                        </p:cTn>
                                        <p:tgtEl>
                                          <p:spTgt spid="7">
                                            <p:graphicEl>
                                              <a:dgm id="{7166D819-BE1C-49E5-94C3-E513810FB64D}"/>
                                            </p:graphicEl>
                                          </p:spTgt>
                                        </p:tgtEl>
                                        <p:attrNameLst>
                                          <p:attrName>style.visibility</p:attrName>
                                        </p:attrNameLst>
                                      </p:cBhvr>
                                      <p:to>
                                        <p:strVal val="visible"/>
                                      </p:to>
                                    </p:set>
                                    <p:animEffect transition="in" filter="fade">
                                      <p:cBhvr>
                                        <p:cTn id="79" dur="1000"/>
                                        <p:tgtEl>
                                          <p:spTgt spid="7">
                                            <p:graphicEl>
                                              <a:dgm id="{7166D819-BE1C-49E5-94C3-E513810FB64D}"/>
                                            </p:graphicEl>
                                          </p:spTgt>
                                        </p:tgtEl>
                                      </p:cBhvr>
                                    </p:animEffect>
                                    <p:anim calcmode="lin" valueType="num">
                                      <p:cBhvr>
                                        <p:cTn id="80" dur="1000" fill="hold"/>
                                        <p:tgtEl>
                                          <p:spTgt spid="7">
                                            <p:graphicEl>
                                              <a:dgm id="{7166D819-BE1C-49E5-94C3-E513810FB64D}"/>
                                            </p:graphicEl>
                                          </p:spTgt>
                                        </p:tgtEl>
                                        <p:attrNameLst>
                                          <p:attrName>ppt_x</p:attrName>
                                        </p:attrNameLst>
                                      </p:cBhvr>
                                      <p:tavLst>
                                        <p:tav tm="0">
                                          <p:val>
                                            <p:strVal val="#ppt_x"/>
                                          </p:val>
                                        </p:tav>
                                        <p:tav tm="100000">
                                          <p:val>
                                            <p:strVal val="#ppt_x"/>
                                          </p:val>
                                        </p:tav>
                                      </p:tavLst>
                                    </p:anim>
                                    <p:anim calcmode="lin" valueType="num">
                                      <p:cBhvr>
                                        <p:cTn id="81" dur="1000" fill="hold"/>
                                        <p:tgtEl>
                                          <p:spTgt spid="7">
                                            <p:graphicEl>
                                              <a:dgm id="{7166D819-BE1C-49E5-94C3-E513810FB64D}"/>
                                            </p:graphicEl>
                                          </p:spTgt>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7">
                                            <p:graphicEl>
                                              <a:dgm id="{0F714853-0B51-4F10-B342-4C692403856E}"/>
                                            </p:graphicEl>
                                          </p:spTgt>
                                        </p:tgtEl>
                                        <p:attrNameLst>
                                          <p:attrName>style.visibility</p:attrName>
                                        </p:attrNameLst>
                                      </p:cBhvr>
                                      <p:to>
                                        <p:strVal val="visible"/>
                                      </p:to>
                                    </p:set>
                                    <p:animEffect transition="in" filter="fade">
                                      <p:cBhvr>
                                        <p:cTn id="84" dur="1000"/>
                                        <p:tgtEl>
                                          <p:spTgt spid="7">
                                            <p:graphicEl>
                                              <a:dgm id="{0F714853-0B51-4F10-B342-4C692403856E}"/>
                                            </p:graphicEl>
                                          </p:spTgt>
                                        </p:tgtEl>
                                      </p:cBhvr>
                                    </p:animEffect>
                                    <p:anim calcmode="lin" valueType="num">
                                      <p:cBhvr>
                                        <p:cTn id="85" dur="1000" fill="hold"/>
                                        <p:tgtEl>
                                          <p:spTgt spid="7">
                                            <p:graphicEl>
                                              <a:dgm id="{0F714853-0B51-4F10-B342-4C692403856E}"/>
                                            </p:graphicEl>
                                          </p:spTgt>
                                        </p:tgtEl>
                                        <p:attrNameLst>
                                          <p:attrName>ppt_x</p:attrName>
                                        </p:attrNameLst>
                                      </p:cBhvr>
                                      <p:tavLst>
                                        <p:tav tm="0">
                                          <p:val>
                                            <p:strVal val="#ppt_x"/>
                                          </p:val>
                                        </p:tav>
                                        <p:tav tm="100000">
                                          <p:val>
                                            <p:strVal val="#ppt_x"/>
                                          </p:val>
                                        </p:tav>
                                      </p:tavLst>
                                    </p:anim>
                                    <p:anim calcmode="lin" valueType="num">
                                      <p:cBhvr>
                                        <p:cTn id="86" dur="1000" fill="hold"/>
                                        <p:tgtEl>
                                          <p:spTgt spid="7">
                                            <p:graphicEl>
                                              <a:dgm id="{0F714853-0B51-4F10-B342-4C692403856E}"/>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p:txBody>
          <a:bodyPr/>
          <a:lstStyle/>
          <a:p>
            <a:pPr algn="ctr" eaLnBrk="1" hangingPunct="1"/>
            <a:r>
              <a:rPr lang="en-US" smtClean="0"/>
              <a:t>CFF 15 Fail to Learn From Mistakes</a:t>
            </a:r>
          </a:p>
        </p:txBody>
      </p:sp>
      <p:sp>
        <p:nvSpPr>
          <p:cNvPr id="69634" name="Slide Number Placeholder 3"/>
          <p:cNvSpPr>
            <a:spLocks noGrp="1"/>
          </p:cNvSpPr>
          <p:nvPr>
            <p:ph type="sldNum" sz="quarter" idx="10"/>
          </p:nvPr>
        </p:nvSpPr>
        <p:spPr>
          <a:noFill/>
        </p:spPr>
        <p:txBody>
          <a:bodyPr/>
          <a:lstStyle/>
          <a:p>
            <a:fld id="{4B6A9026-A017-4D3F-851D-128D82017E55}" type="slidenum">
              <a:rPr lang="en-US" smtClean="0">
                <a:cs typeface="Arial" charset="0"/>
              </a:rPr>
              <a:pPr/>
              <a:t>27</a:t>
            </a:fld>
            <a:endParaRPr lang="en-US" smtClean="0">
              <a:cs typeface="Arial" charset="0"/>
            </a:endParaRPr>
          </a:p>
        </p:txBody>
      </p:sp>
      <p:sp>
        <p:nvSpPr>
          <p:cNvPr id="69635" name="TextBox 4"/>
          <p:cNvSpPr txBox="1">
            <a:spLocks noChangeArrowheads="1"/>
          </p:cNvSpPr>
          <p:nvPr/>
        </p:nvSpPr>
        <p:spPr bwMode="auto">
          <a:xfrm>
            <a:off x="5405438" y="4065588"/>
            <a:ext cx="184150" cy="368300"/>
          </a:xfrm>
          <a:prstGeom prst="rect">
            <a:avLst/>
          </a:prstGeom>
          <a:noFill/>
          <a:ln w="9525">
            <a:noFill/>
            <a:miter lim="800000"/>
            <a:headEnd/>
            <a:tailEnd/>
          </a:ln>
        </p:spPr>
        <p:txBody>
          <a:bodyPr wrap="none">
            <a:spAutoFit/>
          </a:bodyPr>
          <a:lstStyle/>
          <a:p>
            <a:endParaRPr lang="en-US"/>
          </a:p>
        </p:txBody>
      </p:sp>
      <p:sp>
        <p:nvSpPr>
          <p:cNvPr id="69636" name="Rectangle 2"/>
          <p:cNvSpPr>
            <a:spLocks noChangeArrowheads="1"/>
          </p:cNvSpPr>
          <p:nvPr/>
        </p:nvSpPr>
        <p:spPr bwMode="auto">
          <a:xfrm>
            <a:off x="2403475" y="1844675"/>
            <a:ext cx="4687888" cy="400050"/>
          </a:xfrm>
          <a:prstGeom prst="rect">
            <a:avLst/>
          </a:prstGeom>
          <a:noFill/>
          <a:ln w="9525">
            <a:noFill/>
            <a:miter lim="800000"/>
            <a:headEnd/>
            <a:tailEnd/>
          </a:ln>
        </p:spPr>
        <p:txBody>
          <a:bodyPr wrap="none">
            <a:spAutoFit/>
          </a:bodyPr>
          <a:lstStyle/>
          <a:p>
            <a:r>
              <a:rPr lang="en-US" sz="2000">
                <a:solidFill>
                  <a:schemeClr val="tx2"/>
                </a:solidFill>
              </a:rPr>
              <a:t>Lessons catalogued must be learned</a:t>
            </a:r>
          </a:p>
        </p:txBody>
      </p:sp>
      <p:graphicFrame>
        <p:nvGraphicFramePr>
          <p:cNvPr id="7" name="Content Placeholder 4"/>
          <p:cNvGraphicFramePr>
            <a:graphicFrameLocks/>
          </p:cNvGraphicFramePr>
          <p:nvPr/>
        </p:nvGraphicFramePr>
        <p:xfrm>
          <a:off x="874915" y="2309291"/>
          <a:ext cx="7455334" cy="36410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graphicEl>
                                              <a:dgm id="{E3AB2C2A-0674-4FA6-B6F7-4EFEC5ADC60E}"/>
                                            </p:graphicEl>
                                          </p:spTgt>
                                        </p:tgtEl>
                                        <p:attrNameLst>
                                          <p:attrName>style.visibility</p:attrName>
                                        </p:attrNameLst>
                                      </p:cBhvr>
                                      <p:to>
                                        <p:strVal val="visible"/>
                                      </p:to>
                                    </p:set>
                                    <p:animEffect transition="in" filter="fade">
                                      <p:cBhvr>
                                        <p:cTn id="7" dur="1000"/>
                                        <p:tgtEl>
                                          <p:spTgt spid="7">
                                            <p:graphicEl>
                                              <a:dgm id="{E3AB2C2A-0674-4FA6-B6F7-4EFEC5ADC60E}"/>
                                            </p:graphicEl>
                                          </p:spTgt>
                                        </p:tgtEl>
                                      </p:cBhvr>
                                    </p:animEffect>
                                    <p:anim calcmode="lin" valueType="num">
                                      <p:cBhvr>
                                        <p:cTn id="8" dur="1000" fill="hold"/>
                                        <p:tgtEl>
                                          <p:spTgt spid="7">
                                            <p:graphicEl>
                                              <a:dgm id="{E3AB2C2A-0674-4FA6-B6F7-4EFEC5ADC60E}"/>
                                            </p:graphicEl>
                                          </p:spTgt>
                                        </p:tgtEl>
                                        <p:attrNameLst>
                                          <p:attrName>ppt_x</p:attrName>
                                        </p:attrNameLst>
                                      </p:cBhvr>
                                      <p:tavLst>
                                        <p:tav tm="0">
                                          <p:val>
                                            <p:strVal val="#ppt_x"/>
                                          </p:val>
                                        </p:tav>
                                        <p:tav tm="100000">
                                          <p:val>
                                            <p:strVal val="#ppt_x"/>
                                          </p:val>
                                        </p:tav>
                                      </p:tavLst>
                                    </p:anim>
                                    <p:anim calcmode="lin" valueType="num">
                                      <p:cBhvr>
                                        <p:cTn id="9" dur="1000" fill="hold"/>
                                        <p:tgtEl>
                                          <p:spTgt spid="7">
                                            <p:graphicEl>
                                              <a:dgm id="{E3AB2C2A-0674-4FA6-B6F7-4EFEC5ADC60E}"/>
                                            </p:graphic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graphicEl>
                                              <a:dgm id="{19491EB3-25FC-4624-8768-A461D80D9FC6}"/>
                                            </p:graphicEl>
                                          </p:spTgt>
                                        </p:tgtEl>
                                        <p:attrNameLst>
                                          <p:attrName>style.visibility</p:attrName>
                                        </p:attrNameLst>
                                      </p:cBhvr>
                                      <p:to>
                                        <p:strVal val="visible"/>
                                      </p:to>
                                    </p:set>
                                    <p:animEffect transition="in" filter="fade">
                                      <p:cBhvr>
                                        <p:cTn id="12" dur="1000"/>
                                        <p:tgtEl>
                                          <p:spTgt spid="7">
                                            <p:graphicEl>
                                              <a:dgm id="{19491EB3-25FC-4624-8768-A461D80D9FC6}"/>
                                            </p:graphicEl>
                                          </p:spTgt>
                                        </p:tgtEl>
                                      </p:cBhvr>
                                    </p:animEffect>
                                    <p:anim calcmode="lin" valueType="num">
                                      <p:cBhvr>
                                        <p:cTn id="13" dur="1000" fill="hold"/>
                                        <p:tgtEl>
                                          <p:spTgt spid="7">
                                            <p:graphicEl>
                                              <a:dgm id="{19491EB3-25FC-4624-8768-A461D80D9FC6}"/>
                                            </p:graphicEl>
                                          </p:spTgt>
                                        </p:tgtEl>
                                        <p:attrNameLst>
                                          <p:attrName>ppt_x</p:attrName>
                                        </p:attrNameLst>
                                      </p:cBhvr>
                                      <p:tavLst>
                                        <p:tav tm="0">
                                          <p:val>
                                            <p:strVal val="#ppt_x"/>
                                          </p:val>
                                        </p:tav>
                                        <p:tav tm="100000">
                                          <p:val>
                                            <p:strVal val="#ppt_x"/>
                                          </p:val>
                                        </p:tav>
                                      </p:tavLst>
                                    </p:anim>
                                    <p:anim calcmode="lin" valueType="num">
                                      <p:cBhvr>
                                        <p:cTn id="14" dur="1000" fill="hold"/>
                                        <p:tgtEl>
                                          <p:spTgt spid="7">
                                            <p:graphicEl>
                                              <a:dgm id="{19491EB3-25FC-4624-8768-A461D80D9FC6}"/>
                                            </p:graphic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graphicEl>
                                              <a:dgm id="{F1CBE3CB-3457-4077-8C9D-2946D464CA77}"/>
                                            </p:graphicEl>
                                          </p:spTgt>
                                        </p:tgtEl>
                                        <p:attrNameLst>
                                          <p:attrName>style.visibility</p:attrName>
                                        </p:attrNameLst>
                                      </p:cBhvr>
                                      <p:to>
                                        <p:strVal val="visible"/>
                                      </p:to>
                                    </p:set>
                                    <p:animEffect transition="in" filter="fade">
                                      <p:cBhvr>
                                        <p:cTn id="19" dur="1000"/>
                                        <p:tgtEl>
                                          <p:spTgt spid="7">
                                            <p:graphicEl>
                                              <a:dgm id="{F1CBE3CB-3457-4077-8C9D-2946D464CA77}"/>
                                            </p:graphicEl>
                                          </p:spTgt>
                                        </p:tgtEl>
                                      </p:cBhvr>
                                    </p:animEffect>
                                    <p:anim calcmode="lin" valueType="num">
                                      <p:cBhvr>
                                        <p:cTn id="20" dur="1000" fill="hold"/>
                                        <p:tgtEl>
                                          <p:spTgt spid="7">
                                            <p:graphicEl>
                                              <a:dgm id="{F1CBE3CB-3457-4077-8C9D-2946D464CA77}"/>
                                            </p:graphicEl>
                                          </p:spTgt>
                                        </p:tgtEl>
                                        <p:attrNameLst>
                                          <p:attrName>ppt_x</p:attrName>
                                        </p:attrNameLst>
                                      </p:cBhvr>
                                      <p:tavLst>
                                        <p:tav tm="0">
                                          <p:val>
                                            <p:strVal val="#ppt_x"/>
                                          </p:val>
                                        </p:tav>
                                        <p:tav tm="100000">
                                          <p:val>
                                            <p:strVal val="#ppt_x"/>
                                          </p:val>
                                        </p:tav>
                                      </p:tavLst>
                                    </p:anim>
                                    <p:anim calcmode="lin" valueType="num">
                                      <p:cBhvr>
                                        <p:cTn id="21" dur="1000" fill="hold"/>
                                        <p:tgtEl>
                                          <p:spTgt spid="7">
                                            <p:graphicEl>
                                              <a:dgm id="{F1CBE3CB-3457-4077-8C9D-2946D464CA77}"/>
                                            </p:graphic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7">
                                            <p:graphicEl>
                                              <a:dgm id="{558211C1-9CA7-4249-87BE-FA6E954AC0E7}"/>
                                            </p:graphicEl>
                                          </p:spTgt>
                                        </p:tgtEl>
                                        <p:attrNameLst>
                                          <p:attrName>style.visibility</p:attrName>
                                        </p:attrNameLst>
                                      </p:cBhvr>
                                      <p:to>
                                        <p:strVal val="visible"/>
                                      </p:to>
                                    </p:set>
                                    <p:animEffect transition="in" filter="fade">
                                      <p:cBhvr>
                                        <p:cTn id="24" dur="1000"/>
                                        <p:tgtEl>
                                          <p:spTgt spid="7">
                                            <p:graphicEl>
                                              <a:dgm id="{558211C1-9CA7-4249-87BE-FA6E954AC0E7}"/>
                                            </p:graphicEl>
                                          </p:spTgt>
                                        </p:tgtEl>
                                      </p:cBhvr>
                                    </p:animEffect>
                                    <p:anim calcmode="lin" valueType="num">
                                      <p:cBhvr>
                                        <p:cTn id="25" dur="1000" fill="hold"/>
                                        <p:tgtEl>
                                          <p:spTgt spid="7">
                                            <p:graphicEl>
                                              <a:dgm id="{558211C1-9CA7-4249-87BE-FA6E954AC0E7}"/>
                                            </p:graphicEl>
                                          </p:spTgt>
                                        </p:tgtEl>
                                        <p:attrNameLst>
                                          <p:attrName>ppt_x</p:attrName>
                                        </p:attrNameLst>
                                      </p:cBhvr>
                                      <p:tavLst>
                                        <p:tav tm="0">
                                          <p:val>
                                            <p:strVal val="#ppt_x"/>
                                          </p:val>
                                        </p:tav>
                                        <p:tav tm="100000">
                                          <p:val>
                                            <p:strVal val="#ppt_x"/>
                                          </p:val>
                                        </p:tav>
                                      </p:tavLst>
                                    </p:anim>
                                    <p:anim calcmode="lin" valueType="num">
                                      <p:cBhvr>
                                        <p:cTn id="26" dur="1000" fill="hold"/>
                                        <p:tgtEl>
                                          <p:spTgt spid="7">
                                            <p:graphicEl>
                                              <a:dgm id="{558211C1-9CA7-4249-87BE-FA6E954AC0E7}"/>
                                            </p:graphic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7">
                                            <p:graphicEl>
                                              <a:dgm id="{6B044822-3E34-4910-B6EA-2BED7EA000F6}"/>
                                            </p:graphicEl>
                                          </p:spTgt>
                                        </p:tgtEl>
                                        <p:attrNameLst>
                                          <p:attrName>style.visibility</p:attrName>
                                        </p:attrNameLst>
                                      </p:cBhvr>
                                      <p:to>
                                        <p:strVal val="visible"/>
                                      </p:to>
                                    </p:set>
                                    <p:animEffect transition="in" filter="fade">
                                      <p:cBhvr>
                                        <p:cTn id="31" dur="1000"/>
                                        <p:tgtEl>
                                          <p:spTgt spid="7">
                                            <p:graphicEl>
                                              <a:dgm id="{6B044822-3E34-4910-B6EA-2BED7EA000F6}"/>
                                            </p:graphicEl>
                                          </p:spTgt>
                                        </p:tgtEl>
                                      </p:cBhvr>
                                    </p:animEffect>
                                    <p:anim calcmode="lin" valueType="num">
                                      <p:cBhvr>
                                        <p:cTn id="32" dur="1000" fill="hold"/>
                                        <p:tgtEl>
                                          <p:spTgt spid="7">
                                            <p:graphicEl>
                                              <a:dgm id="{6B044822-3E34-4910-B6EA-2BED7EA000F6}"/>
                                            </p:graphicEl>
                                          </p:spTgt>
                                        </p:tgtEl>
                                        <p:attrNameLst>
                                          <p:attrName>ppt_x</p:attrName>
                                        </p:attrNameLst>
                                      </p:cBhvr>
                                      <p:tavLst>
                                        <p:tav tm="0">
                                          <p:val>
                                            <p:strVal val="#ppt_x"/>
                                          </p:val>
                                        </p:tav>
                                        <p:tav tm="100000">
                                          <p:val>
                                            <p:strVal val="#ppt_x"/>
                                          </p:val>
                                        </p:tav>
                                      </p:tavLst>
                                    </p:anim>
                                    <p:anim calcmode="lin" valueType="num">
                                      <p:cBhvr>
                                        <p:cTn id="33" dur="1000" fill="hold"/>
                                        <p:tgtEl>
                                          <p:spTgt spid="7">
                                            <p:graphicEl>
                                              <a:dgm id="{6B044822-3E34-4910-B6EA-2BED7EA000F6}"/>
                                            </p:graphic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7">
                                            <p:graphicEl>
                                              <a:dgm id="{CCBAB4CF-68C5-4A37-B813-5DF64FDFEC82}"/>
                                            </p:graphicEl>
                                          </p:spTgt>
                                        </p:tgtEl>
                                        <p:attrNameLst>
                                          <p:attrName>style.visibility</p:attrName>
                                        </p:attrNameLst>
                                      </p:cBhvr>
                                      <p:to>
                                        <p:strVal val="visible"/>
                                      </p:to>
                                    </p:set>
                                    <p:animEffect transition="in" filter="fade">
                                      <p:cBhvr>
                                        <p:cTn id="36" dur="1000"/>
                                        <p:tgtEl>
                                          <p:spTgt spid="7">
                                            <p:graphicEl>
                                              <a:dgm id="{CCBAB4CF-68C5-4A37-B813-5DF64FDFEC82}"/>
                                            </p:graphicEl>
                                          </p:spTgt>
                                        </p:tgtEl>
                                      </p:cBhvr>
                                    </p:animEffect>
                                    <p:anim calcmode="lin" valueType="num">
                                      <p:cBhvr>
                                        <p:cTn id="37" dur="1000" fill="hold"/>
                                        <p:tgtEl>
                                          <p:spTgt spid="7">
                                            <p:graphicEl>
                                              <a:dgm id="{CCBAB4CF-68C5-4A37-B813-5DF64FDFEC82}"/>
                                            </p:graphicEl>
                                          </p:spTgt>
                                        </p:tgtEl>
                                        <p:attrNameLst>
                                          <p:attrName>ppt_x</p:attrName>
                                        </p:attrNameLst>
                                      </p:cBhvr>
                                      <p:tavLst>
                                        <p:tav tm="0">
                                          <p:val>
                                            <p:strVal val="#ppt_x"/>
                                          </p:val>
                                        </p:tav>
                                        <p:tav tm="100000">
                                          <p:val>
                                            <p:strVal val="#ppt_x"/>
                                          </p:val>
                                        </p:tav>
                                      </p:tavLst>
                                    </p:anim>
                                    <p:anim calcmode="lin" valueType="num">
                                      <p:cBhvr>
                                        <p:cTn id="38" dur="1000" fill="hold"/>
                                        <p:tgtEl>
                                          <p:spTgt spid="7">
                                            <p:graphicEl>
                                              <a:dgm id="{CCBAB4CF-68C5-4A37-B813-5DF64FDFEC82}"/>
                                            </p:graphic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7">
                                            <p:graphicEl>
                                              <a:dgm id="{66D49B16-C6B9-4128-8B4F-4955583A20CD}"/>
                                            </p:graphicEl>
                                          </p:spTgt>
                                        </p:tgtEl>
                                        <p:attrNameLst>
                                          <p:attrName>style.visibility</p:attrName>
                                        </p:attrNameLst>
                                      </p:cBhvr>
                                      <p:to>
                                        <p:strVal val="visible"/>
                                      </p:to>
                                    </p:set>
                                    <p:animEffect transition="in" filter="fade">
                                      <p:cBhvr>
                                        <p:cTn id="43" dur="1000"/>
                                        <p:tgtEl>
                                          <p:spTgt spid="7">
                                            <p:graphicEl>
                                              <a:dgm id="{66D49B16-C6B9-4128-8B4F-4955583A20CD}"/>
                                            </p:graphicEl>
                                          </p:spTgt>
                                        </p:tgtEl>
                                      </p:cBhvr>
                                    </p:animEffect>
                                    <p:anim calcmode="lin" valueType="num">
                                      <p:cBhvr>
                                        <p:cTn id="44" dur="1000" fill="hold"/>
                                        <p:tgtEl>
                                          <p:spTgt spid="7">
                                            <p:graphicEl>
                                              <a:dgm id="{66D49B16-C6B9-4128-8B4F-4955583A20CD}"/>
                                            </p:graphicEl>
                                          </p:spTgt>
                                        </p:tgtEl>
                                        <p:attrNameLst>
                                          <p:attrName>ppt_x</p:attrName>
                                        </p:attrNameLst>
                                      </p:cBhvr>
                                      <p:tavLst>
                                        <p:tav tm="0">
                                          <p:val>
                                            <p:strVal val="#ppt_x"/>
                                          </p:val>
                                        </p:tav>
                                        <p:tav tm="100000">
                                          <p:val>
                                            <p:strVal val="#ppt_x"/>
                                          </p:val>
                                        </p:tav>
                                      </p:tavLst>
                                    </p:anim>
                                    <p:anim calcmode="lin" valueType="num">
                                      <p:cBhvr>
                                        <p:cTn id="45" dur="1000" fill="hold"/>
                                        <p:tgtEl>
                                          <p:spTgt spid="7">
                                            <p:graphicEl>
                                              <a:dgm id="{66D49B16-C6B9-4128-8B4F-4955583A20CD}"/>
                                            </p:graphic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
                                            <p:graphicEl>
                                              <a:dgm id="{B1F447EE-EBCD-469B-89BB-9A6F59B8E5FB}"/>
                                            </p:graphicEl>
                                          </p:spTgt>
                                        </p:tgtEl>
                                        <p:attrNameLst>
                                          <p:attrName>style.visibility</p:attrName>
                                        </p:attrNameLst>
                                      </p:cBhvr>
                                      <p:to>
                                        <p:strVal val="visible"/>
                                      </p:to>
                                    </p:set>
                                    <p:animEffect transition="in" filter="fade">
                                      <p:cBhvr>
                                        <p:cTn id="48" dur="1000"/>
                                        <p:tgtEl>
                                          <p:spTgt spid="7">
                                            <p:graphicEl>
                                              <a:dgm id="{B1F447EE-EBCD-469B-89BB-9A6F59B8E5FB}"/>
                                            </p:graphicEl>
                                          </p:spTgt>
                                        </p:tgtEl>
                                      </p:cBhvr>
                                    </p:animEffect>
                                    <p:anim calcmode="lin" valueType="num">
                                      <p:cBhvr>
                                        <p:cTn id="49" dur="1000" fill="hold"/>
                                        <p:tgtEl>
                                          <p:spTgt spid="7">
                                            <p:graphicEl>
                                              <a:dgm id="{B1F447EE-EBCD-469B-89BB-9A6F59B8E5FB}"/>
                                            </p:graphicEl>
                                          </p:spTgt>
                                        </p:tgtEl>
                                        <p:attrNameLst>
                                          <p:attrName>ppt_x</p:attrName>
                                        </p:attrNameLst>
                                      </p:cBhvr>
                                      <p:tavLst>
                                        <p:tav tm="0">
                                          <p:val>
                                            <p:strVal val="#ppt_x"/>
                                          </p:val>
                                        </p:tav>
                                        <p:tav tm="100000">
                                          <p:val>
                                            <p:strVal val="#ppt_x"/>
                                          </p:val>
                                        </p:tav>
                                      </p:tavLst>
                                    </p:anim>
                                    <p:anim calcmode="lin" valueType="num">
                                      <p:cBhvr>
                                        <p:cTn id="50" dur="1000" fill="hold"/>
                                        <p:tgtEl>
                                          <p:spTgt spid="7">
                                            <p:graphicEl>
                                              <a:dgm id="{B1F447EE-EBCD-469B-89BB-9A6F59B8E5FB}"/>
                                            </p:graphic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7">
                                            <p:graphicEl>
                                              <a:dgm id="{92ACE792-8CC3-4466-B533-836AF1C61BD9}"/>
                                            </p:graphicEl>
                                          </p:spTgt>
                                        </p:tgtEl>
                                        <p:attrNameLst>
                                          <p:attrName>style.visibility</p:attrName>
                                        </p:attrNameLst>
                                      </p:cBhvr>
                                      <p:to>
                                        <p:strVal val="visible"/>
                                      </p:to>
                                    </p:set>
                                    <p:animEffect transition="in" filter="fade">
                                      <p:cBhvr>
                                        <p:cTn id="55" dur="1000"/>
                                        <p:tgtEl>
                                          <p:spTgt spid="7">
                                            <p:graphicEl>
                                              <a:dgm id="{92ACE792-8CC3-4466-B533-836AF1C61BD9}"/>
                                            </p:graphicEl>
                                          </p:spTgt>
                                        </p:tgtEl>
                                      </p:cBhvr>
                                    </p:animEffect>
                                    <p:anim calcmode="lin" valueType="num">
                                      <p:cBhvr>
                                        <p:cTn id="56" dur="1000" fill="hold"/>
                                        <p:tgtEl>
                                          <p:spTgt spid="7">
                                            <p:graphicEl>
                                              <a:dgm id="{92ACE792-8CC3-4466-B533-836AF1C61BD9}"/>
                                            </p:graphicEl>
                                          </p:spTgt>
                                        </p:tgtEl>
                                        <p:attrNameLst>
                                          <p:attrName>ppt_x</p:attrName>
                                        </p:attrNameLst>
                                      </p:cBhvr>
                                      <p:tavLst>
                                        <p:tav tm="0">
                                          <p:val>
                                            <p:strVal val="#ppt_x"/>
                                          </p:val>
                                        </p:tav>
                                        <p:tav tm="100000">
                                          <p:val>
                                            <p:strVal val="#ppt_x"/>
                                          </p:val>
                                        </p:tav>
                                      </p:tavLst>
                                    </p:anim>
                                    <p:anim calcmode="lin" valueType="num">
                                      <p:cBhvr>
                                        <p:cTn id="57" dur="1000" fill="hold"/>
                                        <p:tgtEl>
                                          <p:spTgt spid="7">
                                            <p:graphicEl>
                                              <a:dgm id="{92ACE792-8CC3-4466-B533-836AF1C61BD9}"/>
                                            </p:graphicEl>
                                          </p:spTgt>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7">
                                            <p:graphicEl>
                                              <a:dgm id="{93190023-7685-44CD-AD2D-AEA9339BC855}"/>
                                            </p:graphicEl>
                                          </p:spTgt>
                                        </p:tgtEl>
                                        <p:attrNameLst>
                                          <p:attrName>style.visibility</p:attrName>
                                        </p:attrNameLst>
                                      </p:cBhvr>
                                      <p:to>
                                        <p:strVal val="visible"/>
                                      </p:to>
                                    </p:set>
                                    <p:animEffect transition="in" filter="fade">
                                      <p:cBhvr>
                                        <p:cTn id="60" dur="1000"/>
                                        <p:tgtEl>
                                          <p:spTgt spid="7">
                                            <p:graphicEl>
                                              <a:dgm id="{93190023-7685-44CD-AD2D-AEA9339BC855}"/>
                                            </p:graphicEl>
                                          </p:spTgt>
                                        </p:tgtEl>
                                      </p:cBhvr>
                                    </p:animEffect>
                                    <p:anim calcmode="lin" valueType="num">
                                      <p:cBhvr>
                                        <p:cTn id="61" dur="1000" fill="hold"/>
                                        <p:tgtEl>
                                          <p:spTgt spid="7">
                                            <p:graphicEl>
                                              <a:dgm id="{93190023-7685-44CD-AD2D-AEA9339BC855}"/>
                                            </p:graphicEl>
                                          </p:spTgt>
                                        </p:tgtEl>
                                        <p:attrNameLst>
                                          <p:attrName>ppt_x</p:attrName>
                                        </p:attrNameLst>
                                      </p:cBhvr>
                                      <p:tavLst>
                                        <p:tav tm="0">
                                          <p:val>
                                            <p:strVal val="#ppt_x"/>
                                          </p:val>
                                        </p:tav>
                                        <p:tav tm="100000">
                                          <p:val>
                                            <p:strVal val="#ppt_x"/>
                                          </p:val>
                                        </p:tav>
                                      </p:tavLst>
                                    </p:anim>
                                    <p:anim calcmode="lin" valueType="num">
                                      <p:cBhvr>
                                        <p:cTn id="62" dur="1000" fill="hold"/>
                                        <p:tgtEl>
                                          <p:spTgt spid="7">
                                            <p:graphicEl>
                                              <a:dgm id="{93190023-7685-44CD-AD2D-AEA9339BC855}"/>
                                            </p:graphicEl>
                                          </p:spTgt>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7">
                                            <p:graphicEl>
                                              <a:dgm id="{E8EB1ECF-30CC-4204-876D-2EB14890960F}"/>
                                            </p:graphicEl>
                                          </p:spTgt>
                                        </p:tgtEl>
                                        <p:attrNameLst>
                                          <p:attrName>style.visibility</p:attrName>
                                        </p:attrNameLst>
                                      </p:cBhvr>
                                      <p:to>
                                        <p:strVal val="visible"/>
                                      </p:to>
                                    </p:set>
                                    <p:animEffect transition="in" filter="fade">
                                      <p:cBhvr>
                                        <p:cTn id="67" dur="1000"/>
                                        <p:tgtEl>
                                          <p:spTgt spid="7">
                                            <p:graphicEl>
                                              <a:dgm id="{E8EB1ECF-30CC-4204-876D-2EB14890960F}"/>
                                            </p:graphicEl>
                                          </p:spTgt>
                                        </p:tgtEl>
                                      </p:cBhvr>
                                    </p:animEffect>
                                    <p:anim calcmode="lin" valueType="num">
                                      <p:cBhvr>
                                        <p:cTn id="68" dur="1000" fill="hold"/>
                                        <p:tgtEl>
                                          <p:spTgt spid="7">
                                            <p:graphicEl>
                                              <a:dgm id="{E8EB1ECF-30CC-4204-876D-2EB14890960F}"/>
                                            </p:graphicEl>
                                          </p:spTgt>
                                        </p:tgtEl>
                                        <p:attrNameLst>
                                          <p:attrName>ppt_x</p:attrName>
                                        </p:attrNameLst>
                                      </p:cBhvr>
                                      <p:tavLst>
                                        <p:tav tm="0">
                                          <p:val>
                                            <p:strVal val="#ppt_x"/>
                                          </p:val>
                                        </p:tav>
                                        <p:tav tm="100000">
                                          <p:val>
                                            <p:strVal val="#ppt_x"/>
                                          </p:val>
                                        </p:tav>
                                      </p:tavLst>
                                    </p:anim>
                                    <p:anim calcmode="lin" valueType="num">
                                      <p:cBhvr>
                                        <p:cTn id="69" dur="1000" fill="hold"/>
                                        <p:tgtEl>
                                          <p:spTgt spid="7">
                                            <p:graphicEl>
                                              <a:dgm id="{E8EB1ECF-30CC-4204-876D-2EB14890960F}"/>
                                            </p:graphic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7">
                                            <p:graphicEl>
                                              <a:dgm id="{0665B3BA-8848-438C-950E-129BB8D25E11}"/>
                                            </p:graphicEl>
                                          </p:spTgt>
                                        </p:tgtEl>
                                        <p:attrNameLst>
                                          <p:attrName>style.visibility</p:attrName>
                                        </p:attrNameLst>
                                      </p:cBhvr>
                                      <p:to>
                                        <p:strVal val="visible"/>
                                      </p:to>
                                    </p:set>
                                    <p:animEffect transition="in" filter="fade">
                                      <p:cBhvr>
                                        <p:cTn id="72" dur="1000"/>
                                        <p:tgtEl>
                                          <p:spTgt spid="7">
                                            <p:graphicEl>
                                              <a:dgm id="{0665B3BA-8848-438C-950E-129BB8D25E11}"/>
                                            </p:graphicEl>
                                          </p:spTgt>
                                        </p:tgtEl>
                                      </p:cBhvr>
                                    </p:animEffect>
                                    <p:anim calcmode="lin" valueType="num">
                                      <p:cBhvr>
                                        <p:cTn id="73" dur="1000" fill="hold"/>
                                        <p:tgtEl>
                                          <p:spTgt spid="7">
                                            <p:graphicEl>
                                              <a:dgm id="{0665B3BA-8848-438C-950E-129BB8D25E11}"/>
                                            </p:graphicEl>
                                          </p:spTgt>
                                        </p:tgtEl>
                                        <p:attrNameLst>
                                          <p:attrName>ppt_x</p:attrName>
                                        </p:attrNameLst>
                                      </p:cBhvr>
                                      <p:tavLst>
                                        <p:tav tm="0">
                                          <p:val>
                                            <p:strVal val="#ppt_x"/>
                                          </p:val>
                                        </p:tav>
                                        <p:tav tm="100000">
                                          <p:val>
                                            <p:strVal val="#ppt_x"/>
                                          </p:val>
                                        </p:tav>
                                      </p:tavLst>
                                    </p:anim>
                                    <p:anim calcmode="lin" valueType="num">
                                      <p:cBhvr>
                                        <p:cTn id="74" dur="1000" fill="hold"/>
                                        <p:tgtEl>
                                          <p:spTgt spid="7">
                                            <p:graphicEl>
                                              <a:dgm id="{0665B3BA-8848-438C-950E-129BB8D25E11}"/>
                                            </p:graphicEl>
                                          </p:spTgt>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grpId="0" nodeType="clickEffect">
                                  <p:stCondLst>
                                    <p:cond delay="0"/>
                                  </p:stCondLst>
                                  <p:childTnLst>
                                    <p:set>
                                      <p:cBhvr>
                                        <p:cTn id="78" dur="1" fill="hold">
                                          <p:stCondLst>
                                            <p:cond delay="0"/>
                                          </p:stCondLst>
                                        </p:cTn>
                                        <p:tgtEl>
                                          <p:spTgt spid="7">
                                            <p:graphicEl>
                                              <a:dgm id="{7166D819-BE1C-49E5-94C3-E513810FB64D}"/>
                                            </p:graphicEl>
                                          </p:spTgt>
                                        </p:tgtEl>
                                        <p:attrNameLst>
                                          <p:attrName>style.visibility</p:attrName>
                                        </p:attrNameLst>
                                      </p:cBhvr>
                                      <p:to>
                                        <p:strVal val="visible"/>
                                      </p:to>
                                    </p:set>
                                    <p:animEffect transition="in" filter="fade">
                                      <p:cBhvr>
                                        <p:cTn id="79" dur="1000"/>
                                        <p:tgtEl>
                                          <p:spTgt spid="7">
                                            <p:graphicEl>
                                              <a:dgm id="{7166D819-BE1C-49E5-94C3-E513810FB64D}"/>
                                            </p:graphicEl>
                                          </p:spTgt>
                                        </p:tgtEl>
                                      </p:cBhvr>
                                    </p:animEffect>
                                    <p:anim calcmode="lin" valueType="num">
                                      <p:cBhvr>
                                        <p:cTn id="80" dur="1000" fill="hold"/>
                                        <p:tgtEl>
                                          <p:spTgt spid="7">
                                            <p:graphicEl>
                                              <a:dgm id="{7166D819-BE1C-49E5-94C3-E513810FB64D}"/>
                                            </p:graphicEl>
                                          </p:spTgt>
                                        </p:tgtEl>
                                        <p:attrNameLst>
                                          <p:attrName>ppt_x</p:attrName>
                                        </p:attrNameLst>
                                      </p:cBhvr>
                                      <p:tavLst>
                                        <p:tav tm="0">
                                          <p:val>
                                            <p:strVal val="#ppt_x"/>
                                          </p:val>
                                        </p:tav>
                                        <p:tav tm="100000">
                                          <p:val>
                                            <p:strVal val="#ppt_x"/>
                                          </p:val>
                                        </p:tav>
                                      </p:tavLst>
                                    </p:anim>
                                    <p:anim calcmode="lin" valueType="num">
                                      <p:cBhvr>
                                        <p:cTn id="81" dur="1000" fill="hold"/>
                                        <p:tgtEl>
                                          <p:spTgt spid="7">
                                            <p:graphicEl>
                                              <a:dgm id="{7166D819-BE1C-49E5-94C3-E513810FB64D}"/>
                                            </p:graphicEl>
                                          </p:spTgt>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7">
                                            <p:graphicEl>
                                              <a:dgm id="{0F714853-0B51-4F10-B342-4C692403856E}"/>
                                            </p:graphicEl>
                                          </p:spTgt>
                                        </p:tgtEl>
                                        <p:attrNameLst>
                                          <p:attrName>style.visibility</p:attrName>
                                        </p:attrNameLst>
                                      </p:cBhvr>
                                      <p:to>
                                        <p:strVal val="visible"/>
                                      </p:to>
                                    </p:set>
                                    <p:animEffect transition="in" filter="fade">
                                      <p:cBhvr>
                                        <p:cTn id="84" dur="1000"/>
                                        <p:tgtEl>
                                          <p:spTgt spid="7">
                                            <p:graphicEl>
                                              <a:dgm id="{0F714853-0B51-4F10-B342-4C692403856E}"/>
                                            </p:graphicEl>
                                          </p:spTgt>
                                        </p:tgtEl>
                                      </p:cBhvr>
                                    </p:animEffect>
                                    <p:anim calcmode="lin" valueType="num">
                                      <p:cBhvr>
                                        <p:cTn id="85" dur="1000" fill="hold"/>
                                        <p:tgtEl>
                                          <p:spTgt spid="7">
                                            <p:graphicEl>
                                              <a:dgm id="{0F714853-0B51-4F10-B342-4C692403856E}"/>
                                            </p:graphicEl>
                                          </p:spTgt>
                                        </p:tgtEl>
                                        <p:attrNameLst>
                                          <p:attrName>ppt_x</p:attrName>
                                        </p:attrNameLst>
                                      </p:cBhvr>
                                      <p:tavLst>
                                        <p:tav tm="0">
                                          <p:val>
                                            <p:strVal val="#ppt_x"/>
                                          </p:val>
                                        </p:tav>
                                        <p:tav tm="100000">
                                          <p:val>
                                            <p:strVal val="#ppt_x"/>
                                          </p:val>
                                        </p:tav>
                                      </p:tavLst>
                                    </p:anim>
                                    <p:anim calcmode="lin" valueType="num">
                                      <p:cBhvr>
                                        <p:cTn id="86" dur="1000" fill="hold"/>
                                        <p:tgtEl>
                                          <p:spTgt spid="7">
                                            <p:graphicEl>
                                              <a:dgm id="{0F714853-0B51-4F10-B342-4C692403856E}"/>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10"/>
          <p:cNvSpPr>
            <a:spLocks noGrp="1" noChangeArrowheads="1"/>
          </p:cNvSpPr>
          <p:nvPr>
            <p:ph type="title"/>
          </p:nvPr>
        </p:nvSpPr>
        <p:spPr/>
        <p:txBody>
          <a:bodyPr/>
          <a:lstStyle/>
          <a:p>
            <a:pPr algn="ctr" eaLnBrk="1" hangingPunct="1"/>
            <a:r>
              <a:rPr lang="en-US" smtClean="0"/>
              <a:t>The Wrap Up: What to Do When Time Is Short</a:t>
            </a:r>
          </a:p>
        </p:txBody>
      </p:sp>
      <p:pic>
        <p:nvPicPr>
          <p:cNvPr id="187474" name="Picture 82" descr="5 things to remember_step5_v2_150dpi"/>
          <p:cNvPicPr>
            <a:picLocks noChangeAspect="1" noChangeArrowheads="1"/>
          </p:cNvPicPr>
          <p:nvPr/>
        </p:nvPicPr>
        <p:blipFill>
          <a:blip r:embed="rId4"/>
          <a:srcRect/>
          <a:stretch>
            <a:fillRect/>
          </a:stretch>
        </p:blipFill>
        <p:spPr bwMode="auto">
          <a:xfrm>
            <a:off x="4741863" y="4986338"/>
            <a:ext cx="2784475" cy="630237"/>
          </a:xfrm>
          <a:prstGeom prst="rect">
            <a:avLst/>
          </a:prstGeom>
          <a:noFill/>
          <a:ln w="9525">
            <a:noFill/>
            <a:miter lim="800000"/>
            <a:headEnd/>
            <a:tailEnd/>
          </a:ln>
        </p:spPr>
      </p:pic>
      <p:pic>
        <p:nvPicPr>
          <p:cNvPr id="187475" name="Picture 83" descr="5 things to remember_step1_v2_150dpi"/>
          <p:cNvPicPr>
            <a:picLocks noChangeAspect="1" noChangeArrowheads="1"/>
          </p:cNvPicPr>
          <p:nvPr/>
        </p:nvPicPr>
        <p:blipFill>
          <a:blip r:embed="rId5"/>
          <a:srcRect/>
          <a:stretch>
            <a:fillRect/>
          </a:stretch>
        </p:blipFill>
        <p:spPr bwMode="auto">
          <a:xfrm>
            <a:off x="733425" y="2165350"/>
            <a:ext cx="2786063" cy="671513"/>
          </a:xfrm>
          <a:prstGeom prst="rect">
            <a:avLst/>
          </a:prstGeom>
          <a:noFill/>
          <a:ln w="9525">
            <a:noFill/>
            <a:miter lim="800000"/>
            <a:headEnd/>
            <a:tailEnd/>
          </a:ln>
        </p:spPr>
      </p:pic>
      <p:pic>
        <p:nvPicPr>
          <p:cNvPr id="187476" name="Picture 84" descr="5 things to remember_step2_v2_150dpi"/>
          <p:cNvPicPr>
            <a:picLocks noChangeAspect="1" noChangeArrowheads="1"/>
          </p:cNvPicPr>
          <p:nvPr/>
        </p:nvPicPr>
        <p:blipFill>
          <a:blip r:embed="rId6"/>
          <a:srcRect/>
          <a:stretch>
            <a:fillRect/>
          </a:stretch>
        </p:blipFill>
        <p:spPr bwMode="auto">
          <a:xfrm>
            <a:off x="1690688" y="2873375"/>
            <a:ext cx="2786062" cy="630238"/>
          </a:xfrm>
          <a:prstGeom prst="rect">
            <a:avLst/>
          </a:prstGeom>
          <a:noFill/>
          <a:ln w="9525">
            <a:noFill/>
            <a:miter lim="800000"/>
            <a:headEnd/>
            <a:tailEnd/>
          </a:ln>
        </p:spPr>
      </p:pic>
      <p:pic>
        <p:nvPicPr>
          <p:cNvPr id="187477" name="Picture 85" descr="5 things to remember_step3_v2_150dpi"/>
          <p:cNvPicPr>
            <a:picLocks noChangeAspect="1" noChangeArrowheads="1"/>
          </p:cNvPicPr>
          <p:nvPr/>
        </p:nvPicPr>
        <p:blipFill>
          <a:blip r:embed="rId7"/>
          <a:srcRect/>
          <a:stretch>
            <a:fillRect/>
          </a:stretch>
        </p:blipFill>
        <p:spPr bwMode="auto">
          <a:xfrm>
            <a:off x="2646363" y="3549650"/>
            <a:ext cx="2786062" cy="652463"/>
          </a:xfrm>
          <a:prstGeom prst="rect">
            <a:avLst/>
          </a:prstGeom>
          <a:noFill/>
          <a:ln w="9525">
            <a:noFill/>
            <a:miter lim="800000"/>
            <a:headEnd/>
            <a:tailEnd/>
          </a:ln>
        </p:spPr>
      </p:pic>
      <p:pic>
        <p:nvPicPr>
          <p:cNvPr id="187480" name="Picture 88" descr="5 things to remember_step4_v2_150dpi"/>
          <p:cNvPicPr>
            <a:picLocks noChangeAspect="1" noChangeArrowheads="1"/>
          </p:cNvPicPr>
          <p:nvPr/>
        </p:nvPicPr>
        <p:blipFill>
          <a:blip r:embed="rId8"/>
          <a:srcRect/>
          <a:stretch>
            <a:fillRect/>
          </a:stretch>
        </p:blipFill>
        <p:spPr bwMode="auto">
          <a:xfrm>
            <a:off x="3603625" y="4235450"/>
            <a:ext cx="2959100" cy="676275"/>
          </a:xfrm>
          <a:prstGeom prst="rect">
            <a:avLst/>
          </a:prstGeom>
          <a:noFill/>
          <a:ln w="9525">
            <a:noFill/>
            <a:miter lim="800000"/>
            <a:headEnd/>
            <a:tailEnd/>
          </a:ln>
        </p:spPr>
      </p:pic>
      <p:pic>
        <p:nvPicPr>
          <p:cNvPr id="71687" name="Picture 2" descr="C:\Users\Eric\Documents\Shipley\SB Rountable Lakehurst\Crash and Burn.JPG"/>
          <p:cNvPicPr>
            <a:picLocks noChangeAspect="1" noChangeArrowheads="1"/>
          </p:cNvPicPr>
          <p:nvPr/>
        </p:nvPicPr>
        <p:blipFill>
          <a:blip r:embed="rId9"/>
          <a:srcRect/>
          <a:stretch>
            <a:fillRect/>
          </a:stretch>
        </p:blipFill>
        <p:spPr bwMode="auto">
          <a:xfrm>
            <a:off x="6134100" y="1624013"/>
            <a:ext cx="2873375" cy="2473325"/>
          </a:xfrm>
          <a:prstGeom prst="rect">
            <a:avLst/>
          </a:prstGeom>
          <a:noFill/>
          <a:ln w="9525">
            <a:noFill/>
            <a:miter lim="800000"/>
            <a:headEnd/>
            <a:tailEnd/>
          </a:ln>
        </p:spPr>
      </p:pic>
      <p:sp>
        <p:nvSpPr>
          <p:cNvPr id="71688" name="TextBox 3"/>
          <p:cNvSpPr txBox="1">
            <a:spLocks noChangeArrowheads="1"/>
          </p:cNvSpPr>
          <p:nvPr/>
        </p:nvSpPr>
        <p:spPr bwMode="auto">
          <a:xfrm>
            <a:off x="7216775" y="3481388"/>
            <a:ext cx="1160463" cy="401637"/>
          </a:xfrm>
          <a:prstGeom prst="rect">
            <a:avLst/>
          </a:prstGeom>
          <a:noFill/>
          <a:ln w="9525">
            <a:noFill/>
            <a:miter lim="800000"/>
            <a:headEnd/>
            <a:tailEnd/>
          </a:ln>
        </p:spPr>
        <p:txBody>
          <a:bodyPr wrap="none">
            <a:spAutoFit/>
          </a:bodyPr>
          <a:lstStyle/>
          <a:p>
            <a:r>
              <a:rPr lang="en-US" sz="1000">
                <a:latin typeface="Comic Sans MS" pitchFamily="66" charset="0"/>
              </a:rPr>
              <a:t>You could have </a:t>
            </a:r>
          </a:p>
          <a:p>
            <a:r>
              <a:rPr lang="en-US" sz="1000">
                <a:latin typeface="Comic Sans MS" pitchFamily="66" charset="0"/>
              </a:rPr>
              <a:t>avoided this!</a:t>
            </a:r>
          </a:p>
        </p:txBody>
      </p:sp>
      <p:sp>
        <p:nvSpPr>
          <p:cNvPr id="5" name="TextBox 4"/>
          <p:cNvSpPr txBox="1"/>
          <p:nvPr/>
        </p:nvSpPr>
        <p:spPr>
          <a:xfrm>
            <a:off x="0" y="5803613"/>
            <a:ext cx="9143999" cy="400110"/>
          </a:xfrm>
          <a:prstGeom prst="rect">
            <a:avLst/>
          </a:prstGeom>
          <a:solidFill>
            <a:schemeClr val="accent2"/>
          </a:solidFill>
          <a:ln>
            <a:solidFill>
              <a:schemeClr val="accent1"/>
            </a:solidFill>
          </a:ln>
          <a:scene3d>
            <a:camera prst="obliqueTopRight"/>
            <a:lightRig rig="threePt" dir="t"/>
          </a:scene3d>
        </p:spPr>
        <p:txBody>
          <a:bodyPr>
            <a:spAutoFit/>
          </a:bodyPr>
          <a:lstStyle/>
          <a:p>
            <a:pPr algn="ctr">
              <a:defRPr/>
            </a:pPr>
            <a:r>
              <a:rPr lang="en-US" sz="2000" dirty="0">
                <a:solidFill>
                  <a:schemeClr val="bg1"/>
                </a:solidFill>
                <a:cs typeface="+mn-cs"/>
              </a:rPr>
              <a:t>Be Compliant and Responsive</a:t>
            </a:r>
          </a:p>
        </p:txBody>
      </p:sp>
    </p:spTree>
    <p:custDataLst>
      <p:tags r:id="rId1"/>
    </p:custData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nodeType="clickEffect">
                                  <p:stCondLst>
                                    <p:cond delay="0"/>
                                  </p:stCondLst>
                                  <p:childTnLst>
                                    <p:set>
                                      <p:cBhvr>
                                        <p:cTn id="6" dur="1" fill="hold">
                                          <p:stCondLst>
                                            <p:cond delay="0"/>
                                          </p:stCondLst>
                                        </p:cTn>
                                        <p:tgtEl>
                                          <p:spTgt spid="187475"/>
                                        </p:tgtEl>
                                        <p:attrNameLst>
                                          <p:attrName>style.visibility</p:attrName>
                                        </p:attrNameLst>
                                      </p:cBhvr>
                                      <p:to>
                                        <p:strVal val="visible"/>
                                      </p:to>
                                    </p:set>
                                    <p:animEffect transition="in" filter="slide(fromRight)">
                                      <p:cBhvr>
                                        <p:cTn id="7" dur="1000"/>
                                        <p:tgtEl>
                                          <p:spTgt spid="18747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2" fill="hold" nodeType="clickEffect">
                                  <p:stCondLst>
                                    <p:cond delay="0"/>
                                  </p:stCondLst>
                                  <p:childTnLst>
                                    <p:set>
                                      <p:cBhvr>
                                        <p:cTn id="11" dur="1" fill="hold">
                                          <p:stCondLst>
                                            <p:cond delay="0"/>
                                          </p:stCondLst>
                                        </p:cTn>
                                        <p:tgtEl>
                                          <p:spTgt spid="187476"/>
                                        </p:tgtEl>
                                        <p:attrNameLst>
                                          <p:attrName>style.visibility</p:attrName>
                                        </p:attrNameLst>
                                      </p:cBhvr>
                                      <p:to>
                                        <p:strVal val="visible"/>
                                      </p:to>
                                    </p:set>
                                    <p:animEffect transition="in" filter="slide(fromRight)">
                                      <p:cBhvr>
                                        <p:cTn id="12" dur="1000"/>
                                        <p:tgtEl>
                                          <p:spTgt spid="18747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2" fill="hold" nodeType="clickEffect">
                                  <p:stCondLst>
                                    <p:cond delay="0"/>
                                  </p:stCondLst>
                                  <p:childTnLst>
                                    <p:set>
                                      <p:cBhvr>
                                        <p:cTn id="16" dur="1" fill="hold">
                                          <p:stCondLst>
                                            <p:cond delay="0"/>
                                          </p:stCondLst>
                                        </p:cTn>
                                        <p:tgtEl>
                                          <p:spTgt spid="187477"/>
                                        </p:tgtEl>
                                        <p:attrNameLst>
                                          <p:attrName>style.visibility</p:attrName>
                                        </p:attrNameLst>
                                      </p:cBhvr>
                                      <p:to>
                                        <p:strVal val="visible"/>
                                      </p:to>
                                    </p:set>
                                    <p:animEffect transition="in" filter="slide(fromRight)">
                                      <p:cBhvr>
                                        <p:cTn id="17" dur="1000"/>
                                        <p:tgtEl>
                                          <p:spTgt spid="187477"/>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2" fill="hold" nodeType="clickEffect">
                                  <p:stCondLst>
                                    <p:cond delay="0"/>
                                  </p:stCondLst>
                                  <p:childTnLst>
                                    <p:set>
                                      <p:cBhvr>
                                        <p:cTn id="21" dur="1" fill="hold">
                                          <p:stCondLst>
                                            <p:cond delay="0"/>
                                          </p:stCondLst>
                                        </p:cTn>
                                        <p:tgtEl>
                                          <p:spTgt spid="187480"/>
                                        </p:tgtEl>
                                        <p:attrNameLst>
                                          <p:attrName>style.visibility</p:attrName>
                                        </p:attrNameLst>
                                      </p:cBhvr>
                                      <p:to>
                                        <p:strVal val="visible"/>
                                      </p:to>
                                    </p:set>
                                    <p:animEffect transition="in" filter="slide(fromRight)">
                                      <p:cBhvr>
                                        <p:cTn id="22" dur="1000"/>
                                        <p:tgtEl>
                                          <p:spTgt spid="187480"/>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2" fill="hold" nodeType="clickEffect">
                                  <p:stCondLst>
                                    <p:cond delay="0"/>
                                  </p:stCondLst>
                                  <p:childTnLst>
                                    <p:set>
                                      <p:cBhvr>
                                        <p:cTn id="26" dur="1" fill="hold">
                                          <p:stCondLst>
                                            <p:cond delay="0"/>
                                          </p:stCondLst>
                                        </p:cTn>
                                        <p:tgtEl>
                                          <p:spTgt spid="187474"/>
                                        </p:tgtEl>
                                        <p:attrNameLst>
                                          <p:attrName>style.visibility</p:attrName>
                                        </p:attrNameLst>
                                      </p:cBhvr>
                                      <p:to>
                                        <p:strVal val="visible"/>
                                      </p:to>
                                    </p:set>
                                    <p:animEffect transition="in" filter="slide(fromRight)">
                                      <p:cBhvr>
                                        <p:cTn id="27" dur="1000"/>
                                        <p:tgtEl>
                                          <p:spTgt spid="187474"/>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0-#ppt_w/2"/>
                                          </p:val>
                                        </p:tav>
                                        <p:tav tm="100000">
                                          <p:val>
                                            <p:strVal val="#ppt_x"/>
                                          </p:val>
                                        </p:tav>
                                      </p:tavLst>
                                    </p:anim>
                                    <p:anim calcmode="lin" valueType="num">
                                      <p:cBhvr additive="base">
                                        <p:cTn id="3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p:cNvSpPr>
          <p:nvPr>
            <p:ph type="title"/>
          </p:nvPr>
        </p:nvSpPr>
        <p:spPr>
          <a:xfrm>
            <a:off x="188913" y="1063625"/>
            <a:ext cx="8831262" cy="914400"/>
          </a:xfrm>
        </p:spPr>
        <p:txBody>
          <a:bodyPr/>
          <a:lstStyle/>
          <a:p>
            <a:pPr algn="ctr" eaLnBrk="1" hangingPunct="1"/>
            <a:r>
              <a:rPr lang="en-US" sz="4800" smtClean="0"/>
              <a:t>Thank You for Attending</a:t>
            </a:r>
          </a:p>
        </p:txBody>
      </p:sp>
      <p:sp>
        <p:nvSpPr>
          <p:cNvPr id="73730" name="Slide Number Placeholder 2"/>
          <p:cNvSpPr>
            <a:spLocks noGrp="1"/>
          </p:cNvSpPr>
          <p:nvPr>
            <p:ph type="sldNum" sz="quarter" idx="10"/>
          </p:nvPr>
        </p:nvSpPr>
        <p:spPr>
          <a:noFill/>
        </p:spPr>
        <p:txBody>
          <a:bodyPr/>
          <a:lstStyle/>
          <a:p>
            <a:fld id="{87892B97-6ED3-4318-BFD6-161E550EED9C}" type="slidenum">
              <a:rPr lang="en-US" smtClean="0">
                <a:cs typeface="Arial" charset="0"/>
              </a:rPr>
              <a:pPr/>
              <a:t>29</a:t>
            </a:fld>
            <a:endParaRPr lang="en-US" smtClean="0">
              <a:cs typeface="Arial" charset="0"/>
            </a:endParaRPr>
          </a:p>
        </p:txBody>
      </p:sp>
      <p:sp>
        <p:nvSpPr>
          <p:cNvPr id="73731" name="Rectangle 2"/>
          <p:cNvSpPr>
            <a:spLocks noChangeArrowheads="1"/>
          </p:cNvSpPr>
          <p:nvPr/>
        </p:nvSpPr>
        <p:spPr bwMode="auto">
          <a:xfrm>
            <a:off x="1531938" y="2471738"/>
            <a:ext cx="6145212" cy="2954337"/>
          </a:xfrm>
          <a:prstGeom prst="rect">
            <a:avLst/>
          </a:prstGeom>
          <a:noFill/>
          <a:ln w="9525">
            <a:noFill/>
            <a:miter lim="800000"/>
            <a:headEnd/>
            <a:tailEnd/>
          </a:ln>
        </p:spPr>
        <p:txBody>
          <a:bodyPr wrap="none" anchor="ctr">
            <a:spAutoFit/>
          </a:bodyPr>
          <a:lstStyle/>
          <a:p>
            <a:pPr algn="ctr"/>
            <a:r>
              <a:rPr lang="en-US" altLang="en-US" sz="2400">
                <a:solidFill>
                  <a:srgbClr val="4F81BD"/>
                </a:solidFill>
                <a:latin typeface="Franklin Gothic Medium" pitchFamily="34" charset="0"/>
                <a:cs typeface="Times New Roman" pitchFamily="18" charset="0"/>
              </a:rPr>
              <a:t>Eric Gregory, CPP APMP Fellow</a:t>
            </a:r>
            <a:endParaRPr lang="en-US" altLang="en-US" sz="2400" b="0"/>
          </a:p>
          <a:p>
            <a:pPr algn="ctr" eaLnBrk="0" hangingPunct="0"/>
            <a:r>
              <a:rPr lang="en-US" altLang="en-US" sz="2400" b="0" i="1">
                <a:solidFill>
                  <a:srgbClr val="4F81BD"/>
                </a:solidFill>
                <a:latin typeface="Franklin Gothic Medium" pitchFamily="34" charset="0"/>
                <a:cs typeface="Times New Roman" pitchFamily="18" charset="0"/>
              </a:rPr>
              <a:t>Senior Vice President, Business Winning-East</a:t>
            </a:r>
            <a:endParaRPr lang="en-US" altLang="en-US" sz="2400" b="0"/>
          </a:p>
          <a:p>
            <a:pPr algn="ctr" eaLnBrk="0" hangingPunct="0"/>
            <a:r>
              <a:rPr lang="en-US" altLang="en-US" sz="2400" b="0" i="1">
                <a:solidFill>
                  <a:srgbClr val="4F81BD"/>
                </a:solidFill>
                <a:latin typeface="Franklin Gothic Medium" pitchFamily="34" charset="0"/>
                <a:cs typeface="Times New Roman" pitchFamily="18" charset="0"/>
              </a:rPr>
              <a:t>Shipley Associates</a:t>
            </a:r>
            <a:endParaRPr lang="en-US" altLang="en-US" sz="2400" b="0"/>
          </a:p>
          <a:p>
            <a:pPr algn="ctr" eaLnBrk="0" hangingPunct="0"/>
            <a:r>
              <a:rPr lang="en-US" altLang="en-US" sz="2400" b="0" i="1">
                <a:solidFill>
                  <a:srgbClr val="4F81BD"/>
                </a:solidFill>
                <a:latin typeface="Franklin Gothic Medium" pitchFamily="34" charset="0"/>
                <a:cs typeface="Times New Roman" pitchFamily="18" charset="0"/>
              </a:rPr>
              <a:t>Mobile: 703 919 2340 Office: 703 690 9422</a:t>
            </a:r>
            <a:endParaRPr lang="en-US" altLang="en-US" sz="2400" b="0"/>
          </a:p>
          <a:p>
            <a:pPr algn="ctr" eaLnBrk="0" hangingPunct="0"/>
            <a:r>
              <a:rPr lang="en-US" altLang="en-US" sz="2400" b="0" i="1">
                <a:solidFill>
                  <a:srgbClr val="4F81BD"/>
                </a:solidFill>
                <a:latin typeface="Franklin Gothic Medium" pitchFamily="34" charset="0"/>
                <a:cs typeface="Times New Roman" pitchFamily="18" charset="0"/>
              </a:rPr>
              <a:t>Fax: 703 690 7839</a:t>
            </a:r>
            <a:endParaRPr lang="en-US" altLang="en-US" sz="2400" b="0"/>
          </a:p>
          <a:p>
            <a:pPr algn="ctr" eaLnBrk="0" hangingPunct="0"/>
            <a:r>
              <a:rPr lang="en-US" altLang="en-US" sz="2400" b="0" i="1">
                <a:solidFill>
                  <a:srgbClr val="4F81BD"/>
                </a:solidFill>
                <a:latin typeface="Franklin Gothic Medium" pitchFamily="34" charset="0"/>
                <a:cs typeface="Times New Roman" pitchFamily="18" charset="0"/>
                <a:hlinkClick r:id="rId4"/>
              </a:rPr>
              <a:t>egregory@shipleywins.com</a:t>
            </a:r>
            <a:endParaRPr lang="en-US" altLang="en-US" sz="2400" b="0"/>
          </a:p>
          <a:p>
            <a:pPr algn="ctr" eaLnBrk="0" hangingPunct="0"/>
            <a:r>
              <a:rPr lang="en-US" altLang="en-US" sz="2400">
                <a:solidFill>
                  <a:srgbClr val="0000BF"/>
                </a:solidFill>
                <a:latin typeface="Calibri" pitchFamily="34" charset="0"/>
                <a:cs typeface="Times New Roman" pitchFamily="18" charset="0"/>
                <a:hlinkClick r:id="rId5"/>
              </a:rPr>
              <a:t>Check Out the Free Webinar Series</a:t>
            </a:r>
            <a:endParaRPr lang="en-US" altLang="en-US" sz="2400" b="0"/>
          </a:p>
          <a:p>
            <a:pPr algn="ctr" eaLnBrk="0" hangingPunct="0"/>
            <a:endParaRPr lang="en-US" altLang="en-US" b="0"/>
          </a:p>
        </p:txBody>
      </p:sp>
      <p:pic>
        <p:nvPicPr>
          <p:cNvPr id="73732" name="a1ba4751-4171-449f-8bd4-c1ac457da1bb" descr="cid:image002.jpg@01CA6132.E371B720"/>
          <p:cNvPicPr>
            <a:picLocks noChangeAspect="1" noChangeArrowheads="1"/>
          </p:cNvPicPr>
          <p:nvPr/>
        </p:nvPicPr>
        <p:blipFill>
          <a:blip r:embed="rId6"/>
          <a:srcRect/>
          <a:stretch>
            <a:fillRect/>
          </a:stretch>
        </p:blipFill>
        <p:spPr bwMode="auto">
          <a:xfrm>
            <a:off x="3390900" y="5311775"/>
            <a:ext cx="2232025" cy="350838"/>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pPr eaLnBrk="1" hangingPunct="1"/>
            <a:r>
              <a:rPr lang="en-US" smtClean="0"/>
              <a:t>Background—Your Advocate</a:t>
            </a:r>
          </a:p>
        </p:txBody>
      </p:sp>
      <p:sp>
        <p:nvSpPr>
          <p:cNvPr id="3" name="Content Placeholder 2"/>
          <p:cNvSpPr>
            <a:spLocks noGrp="1"/>
          </p:cNvSpPr>
          <p:nvPr>
            <p:ph sz="half" idx="1"/>
          </p:nvPr>
        </p:nvSpPr>
        <p:spPr>
          <a:xfrm>
            <a:off x="150813" y="1765300"/>
            <a:ext cx="4344987" cy="4435475"/>
          </a:xfrm>
        </p:spPr>
        <p:txBody>
          <a:bodyPr/>
          <a:lstStyle/>
          <a:p>
            <a:pPr eaLnBrk="1" hangingPunct="1"/>
            <a:r>
              <a:rPr lang="en-US" sz="2000" smtClean="0"/>
              <a:t>38 years of capture, proposal, and business development experience</a:t>
            </a:r>
          </a:p>
          <a:p>
            <a:pPr eaLnBrk="1" hangingPunct="1"/>
            <a:r>
              <a:rPr lang="en-US" sz="2000" smtClean="0"/>
              <a:t>Led CACI’s proposal operations for 14 years</a:t>
            </a:r>
          </a:p>
          <a:p>
            <a:pPr eaLnBrk="1" hangingPunct="1"/>
            <a:r>
              <a:rPr lang="en-US" sz="2000" smtClean="0"/>
              <a:t>CACI grew from $325M to $3.8B during tenure</a:t>
            </a:r>
          </a:p>
          <a:p>
            <a:pPr eaLnBrk="1" hangingPunct="1"/>
            <a:r>
              <a:rPr lang="en-US" sz="2000" smtClean="0"/>
              <a:t>Capture major new and recompete business</a:t>
            </a:r>
          </a:p>
          <a:p>
            <a:pPr eaLnBrk="1" hangingPunct="1"/>
            <a:r>
              <a:rPr lang="en-US" sz="2000" smtClean="0"/>
              <a:t>Delivered results continuously</a:t>
            </a:r>
          </a:p>
          <a:p>
            <a:pPr eaLnBrk="1" hangingPunct="1"/>
            <a:r>
              <a:rPr lang="en-US" sz="2000" smtClean="0"/>
              <a:t>Developed group of more than 100 capture and proposal professionals</a:t>
            </a:r>
          </a:p>
          <a:p>
            <a:pPr eaLnBrk="1" hangingPunct="1"/>
            <a:r>
              <a:rPr lang="en-US" sz="2000" smtClean="0"/>
              <a:t>Lead all of Shipley East consulting</a:t>
            </a:r>
          </a:p>
          <a:p>
            <a:pPr eaLnBrk="1" hangingPunct="1"/>
            <a:endParaRPr lang="en-US" sz="2000" smtClean="0"/>
          </a:p>
        </p:txBody>
      </p:sp>
      <p:sp>
        <p:nvSpPr>
          <p:cNvPr id="5" name="Content Placeholder 4"/>
          <p:cNvSpPr>
            <a:spLocks noGrp="1"/>
          </p:cNvSpPr>
          <p:nvPr>
            <p:ph sz="half" idx="2"/>
          </p:nvPr>
        </p:nvSpPr>
        <p:spPr/>
        <p:txBody>
          <a:bodyPr/>
          <a:lstStyle/>
          <a:p>
            <a:pPr eaLnBrk="1" hangingPunct="1"/>
            <a:endParaRPr lang="en-US" smtClean="0"/>
          </a:p>
          <a:p>
            <a:pPr eaLnBrk="1" hangingPunct="1"/>
            <a:endParaRPr lang="en-US" smtClean="0"/>
          </a:p>
          <a:p>
            <a:pPr eaLnBrk="1" hangingPunct="1"/>
            <a:r>
              <a:rPr lang="en-US" sz="2000" smtClean="0"/>
              <a:t>Managed major proposals and capture efforts for Bendix, Martin Marietta, Litton, Hughes Aircraft, and CACI</a:t>
            </a:r>
          </a:p>
          <a:p>
            <a:pPr eaLnBrk="1" hangingPunct="1"/>
            <a:r>
              <a:rPr lang="en-US" sz="2000" smtClean="0"/>
              <a:t>Developed process and procedures for major proposal operations</a:t>
            </a:r>
          </a:p>
          <a:p>
            <a:pPr eaLnBrk="1" hangingPunct="1"/>
            <a:r>
              <a:rPr lang="en-US" sz="2000" smtClean="0"/>
              <a:t>APMP certified Professional (CPP APMP Fellow)</a:t>
            </a:r>
          </a:p>
        </p:txBody>
      </p:sp>
      <p:sp>
        <p:nvSpPr>
          <p:cNvPr id="21508" name="Slide Number Placeholder 3"/>
          <p:cNvSpPr>
            <a:spLocks noGrp="1"/>
          </p:cNvSpPr>
          <p:nvPr>
            <p:ph type="sldNum" sz="quarter" idx="10"/>
          </p:nvPr>
        </p:nvSpPr>
        <p:spPr>
          <a:noFill/>
        </p:spPr>
        <p:txBody>
          <a:bodyPr/>
          <a:lstStyle/>
          <a:p>
            <a:fld id="{DC3F8B09-2116-498C-BA39-C3B70B3502C0}" type="slidenum">
              <a:rPr lang="en-US" smtClean="0">
                <a:cs typeface="Arial" charset="0"/>
              </a:rPr>
              <a:pPr/>
              <a:t>3</a:t>
            </a:fld>
            <a:endParaRPr lang="en-US" smtClean="0">
              <a:cs typeface="Arial" charset="0"/>
            </a:endParaRPr>
          </a:p>
        </p:txBody>
      </p:sp>
      <p:pic>
        <p:nvPicPr>
          <p:cNvPr id="21509" name="Picture 2" descr="C:\Users\Eric\Documents\Personal\Headshots\Eric Gregory Headshot\Eric_blue_smallsize.jpg"/>
          <p:cNvPicPr>
            <a:picLocks noChangeAspect="1" noChangeArrowheads="1"/>
          </p:cNvPicPr>
          <p:nvPr/>
        </p:nvPicPr>
        <p:blipFill>
          <a:blip r:embed="rId4"/>
          <a:srcRect/>
          <a:stretch>
            <a:fillRect/>
          </a:stretch>
        </p:blipFill>
        <p:spPr bwMode="auto">
          <a:xfrm>
            <a:off x="5326063" y="1014413"/>
            <a:ext cx="2820987" cy="1881187"/>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5">
                                            <p:txEl>
                                              <p:pRg st="2" end="2"/>
                                            </p:txEl>
                                          </p:spTgt>
                                        </p:tgtEl>
                                        <p:attrNameLst>
                                          <p:attrName>style.visibility</p:attrName>
                                        </p:attrNameLst>
                                      </p:cBhvr>
                                      <p:to>
                                        <p:strVal val="visible"/>
                                      </p:to>
                                    </p:set>
                                    <p:animEffect transition="in" filter="fade">
                                      <p:cBhvr>
                                        <p:cTn id="56" dur="1000"/>
                                        <p:tgtEl>
                                          <p:spTgt spid="5">
                                            <p:txEl>
                                              <p:pRg st="2" end="2"/>
                                            </p:txEl>
                                          </p:spTgt>
                                        </p:tgtEl>
                                      </p:cBhvr>
                                    </p:animEffect>
                                    <p:anim calcmode="lin" valueType="num">
                                      <p:cBhvr>
                                        <p:cTn id="57"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58"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5">
                                            <p:txEl>
                                              <p:pRg st="3" end="3"/>
                                            </p:txEl>
                                          </p:spTgt>
                                        </p:tgtEl>
                                        <p:attrNameLst>
                                          <p:attrName>style.visibility</p:attrName>
                                        </p:attrNameLst>
                                      </p:cBhvr>
                                      <p:to>
                                        <p:strVal val="visible"/>
                                      </p:to>
                                    </p:set>
                                    <p:animEffect transition="in" filter="fade">
                                      <p:cBhvr>
                                        <p:cTn id="63" dur="1000"/>
                                        <p:tgtEl>
                                          <p:spTgt spid="5">
                                            <p:txEl>
                                              <p:pRg st="3" end="3"/>
                                            </p:txEl>
                                          </p:spTgt>
                                        </p:tgtEl>
                                      </p:cBhvr>
                                    </p:animEffect>
                                    <p:anim calcmode="lin" valueType="num">
                                      <p:cBhvr>
                                        <p:cTn id="64"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65"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5">
                                            <p:txEl>
                                              <p:pRg st="4" end="4"/>
                                            </p:txEl>
                                          </p:spTgt>
                                        </p:tgtEl>
                                        <p:attrNameLst>
                                          <p:attrName>style.visibility</p:attrName>
                                        </p:attrNameLst>
                                      </p:cBhvr>
                                      <p:to>
                                        <p:strVal val="visible"/>
                                      </p:to>
                                    </p:set>
                                    <p:animEffect transition="in" filter="fade">
                                      <p:cBhvr>
                                        <p:cTn id="70" dur="1000"/>
                                        <p:tgtEl>
                                          <p:spTgt spid="5">
                                            <p:txEl>
                                              <p:pRg st="4" end="4"/>
                                            </p:txEl>
                                          </p:spTgt>
                                        </p:tgtEl>
                                      </p:cBhvr>
                                    </p:animEffect>
                                    <p:anim calcmode="lin" valueType="num">
                                      <p:cBhvr>
                                        <p:cTn id="71"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72"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pPr algn="ctr" eaLnBrk="1" hangingPunct="1"/>
            <a:r>
              <a:rPr lang="en-US" smtClean="0"/>
              <a:t>Objectives</a:t>
            </a:r>
          </a:p>
        </p:txBody>
      </p:sp>
      <p:sp>
        <p:nvSpPr>
          <p:cNvPr id="6" name="Block Arc 5"/>
          <p:cNvSpPr/>
          <p:nvPr/>
        </p:nvSpPr>
        <p:spPr>
          <a:xfrm>
            <a:off x="-4864100" y="1089025"/>
            <a:ext cx="5972175" cy="5972175"/>
          </a:xfrm>
          <a:prstGeom prst="blockArc">
            <a:avLst>
              <a:gd name="adj1" fmla="val 18900000"/>
              <a:gd name="adj2" fmla="val 2700000"/>
              <a:gd name="adj3" fmla="val 362"/>
            </a:avLst>
          </a:prstGeom>
        </p:spPr>
        <p:style>
          <a:lnRef idx="2">
            <a:schemeClr val="accent2">
              <a:shade val="60000"/>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7" name="Freeform 6"/>
          <p:cNvSpPr/>
          <p:nvPr/>
        </p:nvSpPr>
        <p:spPr>
          <a:xfrm>
            <a:off x="652463" y="2198688"/>
            <a:ext cx="8280400" cy="682625"/>
          </a:xfrm>
          <a:custGeom>
            <a:avLst/>
            <a:gdLst>
              <a:gd name="connsiteX0" fmla="*/ 0 w 8279956"/>
              <a:gd name="connsiteY0" fmla="*/ 0 h 682353"/>
              <a:gd name="connsiteX1" fmla="*/ 8279956 w 8279956"/>
              <a:gd name="connsiteY1" fmla="*/ 0 h 682353"/>
              <a:gd name="connsiteX2" fmla="*/ 8279956 w 8279956"/>
              <a:gd name="connsiteY2" fmla="*/ 682353 h 682353"/>
              <a:gd name="connsiteX3" fmla="*/ 0 w 8279956"/>
              <a:gd name="connsiteY3" fmla="*/ 682353 h 682353"/>
              <a:gd name="connsiteX4" fmla="*/ 0 w 8279956"/>
              <a:gd name="connsiteY4" fmla="*/ 0 h 6823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9956" h="682353">
                <a:moveTo>
                  <a:pt x="0" y="0"/>
                </a:moveTo>
                <a:lnTo>
                  <a:pt x="8279956" y="0"/>
                </a:lnTo>
                <a:lnTo>
                  <a:pt x="8279956" y="682353"/>
                </a:lnTo>
                <a:lnTo>
                  <a:pt x="0" y="682353"/>
                </a:lnTo>
                <a:lnTo>
                  <a:pt x="0" y="0"/>
                </a:lnTo>
                <a:close/>
              </a:path>
            </a:pathLst>
          </a:custGeom>
        </p:spPr>
        <p:style>
          <a:lnRef idx="3">
            <a:schemeClr val="lt1">
              <a:hueOff val="0"/>
              <a:satOff val="0"/>
              <a:lumOff val="0"/>
              <a:alphaOff val="0"/>
            </a:schemeClr>
          </a:lnRef>
          <a:fillRef idx="1">
            <a:schemeClr val="accent2">
              <a:hueOff val="0"/>
              <a:satOff val="0"/>
              <a:lumOff val="0"/>
              <a:alphaOff val="0"/>
            </a:schemeClr>
          </a:fillRef>
          <a:effectRef idx="1">
            <a:schemeClr val="accent2">
              <a:hueOff val="0"/>
              <a:satOff val="0"/>
              <a:lumOff val="0"/>
              <a:alphaOff val="0"/>
            </a:schemeClr>
          </a:effectRef>
          <a:fontRef idx="minor">
            <a:schemeClr val="lt1"/>
          </a:fontRef>
        </p:style>
        <p:txBody>
          <a:bodyPr lIns="541618" tIns="71120" rIns="71120" bIns="71120" spcCol="1270" anchor="ctr"/>
          <a:lstStyle/>
          <a:p>
            <a:pPr defTabSz="1244600">
              <a:lnSpc>
                <a:spcPct val="90000"/>
              </a:lnSpc>
              <a:spcAft>
                <a:spcPct val="35000"/>
              </a:spcAft>
              <a:defRPr/>
            </a:pPr>
            <a:r>
              <a:rPr lang="en-US" sz="2800" dirty="0"/>
              <a:t>Gain perspective</a:t>
            </a:r>
          </a:p>
        </p:txBody>
      </p:sp>
      <p:sp>
        <p:nvSpPr>
          <p:cNvPr id="8" name="Oval 7"/>
          <p:cNvSpPr/>
          <p:nvPr/>
        </p:nvSpPr>
        <p:spPr>
          <a:xfrm>
            <a:off x="225425" y="2112963"/>
            <a:ext cx="852488" cy="852487"/>
          </a:xfrm>
          <a:prstGeom prst="ellipse">
            <a:avLst/>
          </a:prstGeom>
        </p:spPr>
        <p:style>
          <a:lnRef idx="2">
            <a:schemeClr val="accent2">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9" name="Freeform 8"/>
          <p:cNvSpPr/>
          <p:nvPr/>
        </p:nvSpPr>
        <p:spPr>
          <a:xfrm>
            <a:off x="1042988" y="3222625"/>
            <a:ext cx="7889875" cy="681038"/>
          </a:xfrm>
          <a:custGeom>
            <a:avLst/>
            <a:gdLst>
              <a:gd name="connsiteX0" fmla="*/ 0 w 7888747"/>
              <a:gd name="connsiteY0" fmla="*/ 0 h 682353"/>
              <a:gd name="connsiteX1" fmla="*/ 7888747 w 7888747"/>
              <a:gd name="connsiteY1" fmla="*/ 0 h 682353"/>
              <a:gd name="connsiteX2" fmla="*/ 7888747 w 7888747"/>
              <a:gd name="connsiteY2" fmla="*/ 682353 h 682353"/>
              <a:gd name="connsiteX3" fmla="*/ 0 w 7888747"/>
              <a:gd name="connsiteY3" fmla="*/ 682353 h 682353"/>
              <a:gd name="connsiteX4" fmla="*/ 0 w 7888747"/>
              <a:gd name="connsiteY4" fmla="*/ 0 h 6823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8747" h="682353">
                <a:moveTo>
                  <a:pt x="0" y="0"/>
                </a:moveTo>
                <a:lnTo>
                  <a:pt x="7888747" y="0"/>
                </a:lnTo>
                <a:lnTo>
                  <a:pt x="7888747" y="682353"/>
                </a:lnTo>
                <a:lnTo>
                  <a:pt x="0" y="682353"/>
                </a:lnTo>
                <a:lnTo>
                  <a:pt x="0" y="0"/>
                </a:lnTo>
                <a:close/>
              </a:path>
            </a:pathLst>
          </a:custGeom>
        </p:spPr>
        <p:style>
          <a:lnRef idx="3">
            <a:schemeClr val="lt1">
              <a:hueOff val="0"/>
              <a:satOff val="0"/>
              <a:lumOff val="0"/>
              <a:alphaOff val="0"/>
            </a:schemeClr>
          </a:lnRef>
          <a:fillRef idx="1">
            <a:schemeClr val="accent2">
              <a:hueOff val="0"/>
              <a:satOff val="0"/>
              <a:lumOff val="0"/>
              <a:alphaOff val="0"/>
            </a:schemeClr>
          </a:fillRef>
          <a:effectRef idx="1">
            <a:schemeClr val="accent2">
              <a:hueOff val="0"/>
              <a:satOff val="0"/>
              <a:lumOff val="0"/>
              <a:alphaOff val="0"/>
            </a:schemeClr>
          </a:effectRef>
          <a:fontRef idx="minor">
            <a:schemeClr val="lt1"/>
          </a:fontRef>
        </p:style>
        <p:txBody>
          <a:bodyPr lIns="541618" tIns="71120" rIns="71120" bIns="71120" spcCol="1270" anchor="ctr"/>
          <a:lstStyle/>
          <a:p>
            <a:pPr defTabSz="1244600">
              <a:lnSpc>
                <a:spcPct val="90000"/>
              </a:lnSpc>
              <a:spcAft>
                <a:spcPct val="35000"/>
              </a:spcAft>
              <a:defRPr/>
            </a:pPr>
            <a:r>
              <a:rPr lang="en-US" sz="2800" dirty="0"/>
              <a:t>Achieve motivation</a:t>
            </a:r>
          </a:p>
        </p:txBody>
      </p:sp>
      <p:sp>
        <p:nvSpPr>
          <p:cNvPr id="10" name="Oval 9"/>
          <p:cNvSpPr/>
          <p:nvPr/>
        </p:nvSpPr>
        <p:spPr>
          <a:xfrm>
            <a:off x="641350" y="3103563"/>
            <a:ext cx="854075" cy="852487"/>
          </a:xfrm>
          <a:prstGeom prst="ellipse">
            <a:avLst/>
          </a:prstGeom>
        </p:spPr>
        <p:style>
          <a:lnRef idx="2">
            <a:schemeClr val="accent2">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1" name="Freeform 10"/>
          <p:cNvSpPr/>
          <p:nvPr/>
        </p:nvSpPr>
        <p:spPr>
          <a:xfrm>
            <a:off x="1042988" y="4164013"/>
            <a:ext cx="7889875" cy="844550"/>
          </a:xfrm>
          <a:custGeom>
            <a:avLst/>
            <a:gdLst>
              <a:gd name="connsiteX0" fmla="*/ 0 w 7888747"/>
              <a:gd name="connsiteY0" fmla="*/ 0 h 844576"/>
              <a:gd name="connsiteX1" fmla="*/ 7888747 w 7888747"/>
              <a:gd name="connsiteY1" fmla="*/ 0 h 844576"/>
              <a:gd name="connsiteX2" fmla="*/ 7888747 w 7888747"/>
              <a:gd name="connsiteY2" fmla="*/ 844576 h 844576"/>
              <a:gd name="connsiteX3" fmla="*/ 0 w 7888747"/>
              <a:gd name="connsiteY3" fmla="*/ 844576 h 844576"/>
              <a:gd name="connsiteX4" fmla="*/ 0 w 7888747"/>
              <a:gd name="connsiteY4" fmla="*/ 0 h 84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8747" h="844576">
                <a:moveTo>
                  <a:pt x="0" y="0"/>
                </a:moveTo>
                <a:lnTo>
                  <a:pt x="7888747" y="0"/>
                </a:lnTo>
                <a:lnTo>
                  <a:pt x="7888747" y="844576"/>
                </a:lnTo>
                <a:lnTo>
                  <a:pt x="0" y="844576"/>
                </a:lnTo>
                <a:lnTo>
                  <a:pt x="0" y="0"/>
                </a:lnTo>
                <a:close/>
              </a:path>
            </a:pathLst>
          </a:custGeom>
        </p:spPr>
        <p:style>
          <a:lnRef idx="3">
            <a:schemeClr val="lt1">
              <a:hueOff val="0"/>
              <a:satOff val="0"/>
              <a:lumOff val="0"/>
              <a:alphaOff val="0"/>
            </a:schemeClr>
          </a:lnRef>
          <a:fillRef idx="1">
            <a:schemeClr val="accent2">
              <a:hueOff val="0"/>
              <a:satOff val="0"/>
              <a:lumOff val="0"/>
              <a:alphaOff val="0"/>
            </a:schemeClr>
          </a:fillRef>
          <a:effectRef idx="1">
            <a:schemeClr val="accent2">
              <a:hueOff val="0"/>
              <a:satOff val="0"/>
              <a:lumOff val="0"/>
              <a:alphaOff val="0"/>
            </a:schemeClr>
          </a:effectRef>
          <a:fontRef idx="minor">
            <a:schemeClr val="lt1"/>
          </a:fontRef>
        </p:style>
        <p:txBody>
          <a:bodyPr lIns="541618" tIns="71120" rIns="71120" bIns="71120" spcCol="1270" anchor="ctr"/>
          <a:lstStyle/>
          <a:p>
            <a:pPr defTabSz="1244600">
              <a:lnSpc>
                <a:spcPct val="90000"/>
              </a:lnSpc>
              <a:spcAft>
                <a:spcPct val="35000"/>
              </a:spcAft>
              <a:defRPr/>
            </a:pPr>
            <a:r>
              <a:rPr lang="en-US" sz="2800" dirty="0"/>
              <a:t>Understand criticality of success through BD performance. Create a culture of winning</a:t>
            </a:r>
          </a:p>
        </p:txBody>
      </p:sp>
      <p:sp>
        <p:nvSpPr>
          <p:cNvPr id="12" name="Oval 11"/>
          <p:cNvSpPr/>
          <p:nvPr/>
        </p:nvSpPr>
        <p:spPr>
          <a:xfrm>
            <a:off x="617538" y="4160838"/>
            <a:ext cx="852487" cy="852487"/>
          </a:xfrm>
          <a:prstGeom prst="ellipse">
            <a:avLst/>
          </a:prstGeom>
        </p:spPr>
        <p:style>
          <a:lnRef idx="2">
            <a:schemeClr val="accent2">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3" name="Freeform 12"/>
          <p:cNvSpPr/>
          <p:nvPr/>
        </p:nvSpPr>
        <p:spPr>
          <a:xfrm>
            <a:off x="652463" y="5268913"/>
            <a:ext cx="8280400" cy="682625"/>
          </a:xfrm>
          <a:custGeom>
            <a:avLst/>
            <a:gdLst>
              <a:gd name="connsiteX0" fmla="*/ 0 w 8279956"/>
              <a:gd name="connsiteY0" fmla="*/ 0 h 682353"/>
              <a:gd name="connsiteX1" fmla="*/ 8279956 w 8279956"/>
              <a:gd name="connsiteY1" fmla="*/ 0 h 682353"/>
              <a:gd name="connsiteX2" fmla="*/ 8279956 w 8279956"/>
              <a:gd name="connsiteY2" fmla="*/ 682353 h 682353"/>
              <a:gd name="connsiteX3" fmla="*/ 0 w 8279956"/>
              <a:gd name="connsiteY3" fmla="*/ 682353 h 682353"/>
              <a:gd name="connsiteX4" fmla="*/ 0 w 8279956"/>
              <a:gd name="connsiteY4" fmla="*/ 0 h 6823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9956" h="682353">
                <a:moveTo>
                  <a:pt x="0" y="0"/>
                </a:moveTo>
                <a:lnTo>
                  <a:pt x="8279956" y="0"/>
                </a:lnTo>
                <a:lnTo>
                  <a:pt x="8279956" y="682353"/>
                </a:lnTo>
                <a:lnTo>
                  <a:pt x="0" y="682353"/>
                </a:lnTo>
                <a:lnTo>
                  <a:pt x="0" y="0"/>
                </a:lnTo>
                <a:close/>
              </a:path>
            </a:pathLst>
          </a:custGeom>
        </p:spPr>
        <p:style>
          <a:lnRef idx="3">
            <a:schemeClr val="lt1">
              <a:hueOff val="0"/>
              <a:satOff val="0"/>
              <a:lumOff val="0"/>
              <a:alphaOff val="0"/>
            </a:schemeClr>
          </a:lnRef>
          <a:fillRef idx="1">
            <a:schemeClr val="accent2">
              <a:hueOff val="0"/>
              <a:satOff val="0"/>
              <a:lumOff val="0"/>
              <a:alphaOff val="0"/>
            </a:schemeClr>
          </a:fillRef>
          <a:effectRef idx="1">
            <a:schemeClr val="accent2">
              <a:hueOff val="0"/>
              <a:satOff val="0"/>
              <a:lumOff val="0"/>
              <a:alphaOff val="0"/>
            </a:schemeClr>
          </a:effectRef>
          <a:fontRef idx="minor">
            <a:schemeClr val="lt1"/>
          </a:fontRef>
        </p:style>
        <p:txBody>
          <a:bodyPr lIns="541618" tIns="71120" rIns="71120" bIns="71120" spcCol="1270" anchor="ctr"/>
          <a:lstStyle/>
          <a:p>
            <a:pPr defTabSz="1244600">
              <a:lnSpc>
                <a:spcPct val="90000"/>
              </a:lnSpc>
              <a:spcAft>
                <a:spcPct val="35000"/>
              </a:spcAft>
              <a:defRPr/>
            </a:pPr>
            <a:r>
              <a:rPr lang="en-US" sz="2800" dirty="0"/>
              <a:t/>
            </a:r>
            <a:br>
              <a:rPr lang="en-US" sz="2800" dirty="0"/>
            </a:br>
            <a:r>
              <a:rPr lang="en-US" sz="2800" dirty="0"/>
              <a:t>Develop confidence you can succeed</a:t>
            </a:r>
          </a:p>
          <a:p>
            <a:pPr defTabSz="1244600">
              <a:lnSpc>
                <a:spcPct val="90000"/>
              </a:lnSpc>
              <a:spcAft>
                <a:spcPct val="35000"/>
              </a:spcAft>
              <a:defRPr/>
            </a:pPr>
            <a:endParaRPr lang="en-US" sz="1700" dirty="0"/>
          </a:p>
        </p:txBody>
      </p:sp>
      <p:sp>
        <p:nvSpPr>
          <p:cNvPr id="14" name="Oval 13"/>
          <p:cNvSpPr/>
          <p:nvPr/>
        </p:nvSpPr>
        <p:spPr>
          <a:xfrm>
            <a:off x="225425" y="5184775"/>
            <a:ext cx="852488" cy="852488"/>
          </a:xfrm>
          <a:prstGeom prst="ellipse">
            <a:avLst/>
          </a:prstGeom>
        </p:spPr>
        <p:style>
          <a:lnRef idx="2">
            <a:schemeClr val="accent2">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3563" name="Slide Number Placeholder 3"/>
          <p:cNvSpPr>
            <a:spLocks noGrp="1"/>
          </p:cNvSpPr>
          <p:nvPr>
            <p:ph type="sldNum" sz="quarter" idx="10"/>
          </p:nvPr>
        </p:nvSpPr>
        <p:spPr>
          <a:noFill/>
        </p:spPr>
        <p:txBody>
          <a:bodyPr/>
          <a:lstStyle/>
          <a:p>
            <a:fld id="{05F892DC-455E-4E0F-9130-A3E76880B393}" type="slidenum">
              <a:rPr lang="en-US" smtClean="0">
                <a:cs typeface="Arial" charset="0"/>
              </a:rPr>
              <a:pPr/>
              <a:t>4</a:t>
            </a:fld>
            <a:endParaRPr lang="en-US" smtClean="0">
              <a:cs typeface="Arial" charset="0"/>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2"/>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left)">
                                      <p:cBhvr>
                                        <p:cTn id="34" dur="5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left)">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pPr algn="ctr" eaLnBrk="1" hangingPunct="1"/>
            <a:r>
              <a:rPr lang="en-US" smtClean="0"/>
              <a:t>Good Business Development Targets Excellence</a:t>
            </a:r>
          </a:p>
        </p:txBody>
      </p:sp>
      <p:sp>
        <p:nvSpPr>
          <p:cNvPr id="25602" name="Slide Number Placeholder 2"/>
          <p:cNvSpPr>
            <a:spLocks noGrp="1"/>
          </p:cNvSpPr>
          <p:nvPr>
            <p:ph type="sldNum" sz="quarter" idx="10"/>
          </p:nvPr>
        </p:nvSpPr>
        <p:spPr>
          <a:noFill/>
        </p:spPr>
        <p:txBody>
          <a:bodyPr/>
          <a:lstStyle/>
          <a:p>
            <a:fld id="{CF54867E-313A-41F0-AF4D-9C8B3AF997F9}" type="slidenum">
              <a:rPr lang="en-US" smtClean="0">
                <a:cs typeface="Arial" charset="0"/>
              </a:rPr>
              <a:pPr/>
              <a:t>5</a:t>
            </a:fld>
            <a:endParaRPr lang="en-US" smtClean="0">
              <a:cs typeface="Arial" charset="0"/>
            </a:endParaRPr>
          </a:p>
        </p:txBody>
      </p:sp>
      <p:pic>
        <p:nvPicPr>
          <p:cNvPr id="4" name="Picture 2" descr="S:\Development Group Files\Employee Projects\Mike Humm\BDCMM 1.png"/>
          <p:cNvPicPr>
            <a:picLocks noChangeAspect="1" noChangeArrowheads="1"/>
          </p:cNvPicPr>
          <p:nvPr/>
        </p:nvPicPr>
        <p:blipFill>
          <a:blip r:embed="rId4"/>
          <a:srcRect r="1823"/>
          <a:stretch>
            <a:fillRect/>
          </a:stretch>
        </p:blipFill>
        <p:spPr bwMode="auto">
          <a:xfrm>
            <a:off x="912813" y="5294313"/>
            <a:ext cx="7480300" cy="1019175"/>
          </a:xfrm>
          <a:prstGeom prst="rect">
            <a:avLst/>
          </a:prstGeom>
          <a:noFill/>
          <a:ln w="9525">
            <a:noFill/>
            <a:miter lim="800000"/>
            <a:headEnd/>
            <a:tailEnd/>
          </a:ln>
        </p:spPr>
      </p:pic>
      <p:pic>
        <p:nvPicPr>
          <p:cNvPr id="5" name="Picture 3" descr="S:\Development Group Files\Employee Projects\Mike Humm\BDCMM 2.png"/>
          <p:cNvPicPr>
            <a:picLocks noChangeAspect="1" noChangeArrowheads="1"/>
          </p:cNvPicPr>
          <p:nvPr/>
        </p:nvPicPr>
        <p:blipFill>
          <a:blip r:embed="rId5"/>
          <a:srcRect/>
          <a:stretch>
            <a:fillRect/>
          </a:stretch>
        </p:blipFill>
        <p:spPr bwMode="auto">
          <a:xfrm>
            <a:off x="1196975" y="4578350"/>
            <a:ext cx="7202488" cy="892175"/>
          </a:xfrm>
          <a:prstGeom prst="rect">
            <a:avLst/>
          </a:prstGeom>
          <a:noFill/>
          <a:ln w="9525">
            <a:noFill/>
            <a:miter lim="800000"/>
            <a:headEnd/>
            <a:tailEnd/>
          </a:ln>
        </p:spPr>
      </p:pic>
      <p:pic>
        <p:nvPicPr>
          <p:cNvPr id="6" name="Picture 4" descr="S:\Development Group Files\Employee Projects\Mike Humm\BDCMM 3.png"/>
          <p:cNvPicPr>
            <a:picLocks noChangeAspect="1" noChangeArrowheads="1"/>
          </p:cNvPicPr>
          <p:nvPr/>
        </p:nvPicPr>
        <p:blipFill>
          <a:blip r:embed="rId6"/>
          <a:srcRect r="3569"/>
          <a:stretch>
            <a:fillRect/>
          </a:stretch>
        </p:blipFill>
        <p:spPr bwMode="auto">
          <a:xfrm>
            <a:off x="1428750" y="3792538"/>
            <a:ext cx="6953250" cy="844550"/>
          </a:xfrm>
          <a:prstGeom prst="rect">
            <a:avLst/>
          </a:prstGeom>
          <a:noFill/>
          <a:ln w="9525">
            <a:noFill/>
            <a:miter lim="800000"/>
            <a:headEnd/>
            <a:tailEnd/>
          </a:ln>
        </p:spPr>
      </p:pic>
      <p:pic>
        <p:nvPicPr>
          <p:cNvPr id="8" name="Picture 6" descr="S:\Development Group Files\Employee Projects\Mike Humm\BDCMM 5.png"/>
          <p:cNvPicPr>
            <a:picLocks noChangeAspect="1" noChangeArrowheads="1"/>
          </p:cNvPicPr>
          <p:nvPr/>
        </p:nvPicPr>
        <p:blipFill>
          <a:blip r:embed="rId7"/>
          <a:srcRect r="9268"/>
          <a:stretch>
            <a:fillRect/>
          </a:stretch>
        </p:blipFill>
        <p:spPr bwMode="auto">
          <a:xfrm>
            <a:off x="1874838" y="2125663"/>
            <a:ext cx="6542087" cy="852487"/>
          </a:xfrm>
          <a:prstGeom prst="rect">
            <a:avLst/>
          </a:prstGeom>
          <a:noFill/>
          <a:ln w="9525">
            <a:noFill/>
            <a:miter lim="800000"/>
            <a:headEnd/>
            <a:tailEnd/>
          </a:ln>
        </p:spPr>
      </p:pic>
      <p:sp>
        <p:nvSpPr>
          <p:cNvPr id="9" name="TextBox 8"/>
          <p:cNvSpPr txBox="1"/>
          <p:nvPr/>
        </p:nvSpPr>
        <p:spPr>
          <a:xfrm>
            <a:off x="3619500" y="6078538"/>
            <a:ext cx="5070475" cy="368300"/>
          </a:xfrm>
          <a:prstGeom prst="rect">
            <a:avLst/>
          </a:prstGeom>
          <a:noFill/>
        </p:spPr>
        <p:txBody>
          <a:bodyPr>
            <a:spAutoFit/>
          </a:bodyPr>
          <a:lstStyle/>
          <a:p>
            <a:pPr>
              <a:defRPr/>
            </a:pPr>
            <a:r>
              <a:rPr lang="en-US" sz="900" dirty="0">
                <a:solidFill>
                  <a:schemeClr val="bg1">
                    <a:lumMod val="50000"/>
                  </a:schemeClr>
                </a:solidFill>
                <a:latin typeface="Arial Narrow" pitchFamily="34" charset="0"/>
                <a:cs typeface="+mn-cs"/>
              </a:rPr>
              <a:t>Capability Maturity Model, CMM, and CMMI are registered in the U.S. Patent and Trademark Offices. CMM Integration and SCAMPI are service marks of Carnegie Mellon University.</a:t>
            </a:r>
          </a:p>
        </p:txBody>
      </p:sp>
      <p:sp>
        <p:nvSpPr>
          <p:cNvPr id="10" name="TextBox 9"/>
          <p:cNvSpPr txBox="1">
            <a:spLocks noChangeArrowheads="1"/>
          </p:cNvSpPr>
          <p:nvPr/>
        </p:nvSpPr>
        <p:spPr bwMode="auto">
          <a:xfrm>
            <a:off x="250825" y="2116138"/>
            <a:ext cx="1624013" cy="461962"/>
          </a:xfrm>
          <a:prstGeom prst="rect">
            <a:avLst/>
          </a:prstGeom>
          <a:noFill/>
          <a:ln w="9525">
            <a:noFill/>
            <a:miter lim="800000"/>
            <a:headEnd/>
            <a:tailEnd/>
          </a:ln>
        </p:spPr>
        <p:txBody>
          <a:bodyPr>
            <a:spAutoFit/>
          </a:bodyPr>
          <a:lstStyle/>
          <a:p>
            <a:r>
              <a:rPr lang="en-US" sz="2400">
                <a:solidFill>
                  <a:schemeClr val="accent2"/>
                </a:solidFill>
              </a:rPr>
              <a:t>BD CMM</a:t>
            </a:r>
          </a:p>
        </p:txBody>
      </p:sp>
      <p:sp>
        <p:nvSpPr>
          <p:cNvPr id="13" name="Right Arrow 12"/>
          <p:cNvSpPr/>
          <p:nvPr/>
        </p:nvSpPr>
        <p:spPr>
          <a:xfrm flipH="1">
            <a:off x="4413250" y="1770063"/>
            <a:ext cx="2076450" cy="693737"/>
          </a:xfrm>
          <a:prstGeom prst="righ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Tough to Achieve</a:t>
            </a:r>
          </a:p>
        </p:txBody>
      </p:sp>
      <p:sp>
        <p:nvSpPr>
          <p:cNvPr id="15" name="Right Arrow 14"/>
          <p:cNvSpPr/>
          <p:nvPr/>
        </p:nvSpPr>
        <p:spPr>
          <a:xfrm>
            <a:off x="250825" y="3814763"/>
            <a:ext cx="1290638" cy="822325"/>
          </a:xfrm>
          <a:prstGeom prst="righ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Standard</a:t>
            </a:r>
          </a:p>
        </p:txBody>
      </p:sp>
      <p:pic>
        <p:nvPicPr>
          <p:cNvPr id="4098" name="Picture 2" descr="Z:\Employee Projects\Mike Humm\BDCMM-4.png"/>
          <p:cNvPicPr>
            <a:picLocks noChangeAspect="1" noChangeArrowheads="1"/>
          </p:cNvPicPr>
          <p:nvPr/>
        </p:nvPicPr>
        <p:blipFill>
          <a:blip r:embed="rId8"/>
          <a:srcRect r="2724"/>
          <a:stretch>
            <a:fillRect/>
          </a:stretch>
        </p:blipFill>
        <p:spPr bwMode="auto">
          <a:xfrm>
            <a:off x="1660525" y="2973388"/>
            <a:ext cx="6723063" cy="820737"/>
          </a:xfrm>
          <a:prstGeom prst="rect">
            <a:avLst/>
          </a:prstGeom>
          <a:noFill/>
          <a:ln w="9525">
            <a:noFill/>
            <a:miter lim="800000"/>
            <a:headEnd/>
            <a:tailEnd/>
          </a:ln>
        </p:spPr>
      </p:pic>
      <p:sp>
        <p:nvSpPr>
          <p:cNvPr id="11" name="Right Arrow 10"/>
          <p:cNvSpPr/>
          <p:nvPr/>
        </p:nvSpPr>
        <p:spPr>
          <a:xfrm>
            <a:off x="250825" y="2830513"/>
            <a:ext cx="1624013" cy="847725"/>
          </a:xfrm>
          <a:prstGeom prst="righ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Target</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0-#ppt_w/2"/>
                                          </p:val>
                                        </p:tav>
                                        <p:tav tm="100000">
                                          <p:val>
                                            <p:strVal val="#ppt_x"/>
                                          </p:val>
                                        </p:tav>
                                      </p:tavLst>
                                    </p:anim>
                                    <p:anim calcmode="lin" valueType="num">
                                      <p:cBhvr additive="base">
                                        <p:cTn id="23"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4098"/>
                                        </p:tgtEl>
                                        <p:attrNameLst>
                                          <p:attrName>style.visibility</p:attrName>
                                        </p:attrNameLst>
                                      </p:cBhvr>
                                      <p:to>
                                        <p:strVal val="visible"/>
                                      </p:to>
                                    </p:set>
                                    <p:animEffect transition="in" filter="wipe(down)">
                                      <p:cBhvr>
                                        <p:cTn id="28" dur="500"/>
                                        <p:tgtEl>
                                          <p:spTgt spid="4098"/>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0-#ppt_w/2"/>
                                          </p:val>
                                        </p:tav>
                                        <p:tav tm="100000">
                                          <p:val>
                                            <p:strVal val="#ppt_x"/>
                                          </p:val>
                                        </p:tav>
                                      </p:tavLst>
                                    </p:anim>
                                    <p:anim calcmode="lin" valueType="num">
                                      <p:cBhvr additive="base">
                                        <p:cTn id="3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down)">
                                      <p:cBhvr>
                                        <p:cTn id="39" dur="500"/>
                                        <p:tgtEl>
                                          <p:spTgt spid="8"/>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1+#ppt_w/2"/>
                                          </p:val>
                                        </p:tav>
                                        <p:tav tm="100000">
                                          <p:val>
                                            <p:strVal val="#ppt_x"/>
                                          </p:val>
                                        </p:tav>
                                      </p:tavLst>
                                    </p:anim>
                                    <p:anim calcmode="lin" valueType="num">
                                      <p:cBhvr additive="base">
                                        <p:cTn id="50"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animBg="1"/>
      <p:bldP spid="15"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p:cNvSpPr>
            <a:spLocks noGrp="1"/>
          </p:cNvSpPr>
          <p:nvPr>
            <p:ph type="title"/>
          </p:nvPr>
        </p:nvSpPr>
        <p:spPr>
          <a:xfrm>
            <a:off x="142875" y="673100"/>
            <a:ext cx="8831263" cy="914400"/>
          </a:xfrm>
        </p:spPr>
        <p:txBody>
          <a:bodyPr/>
          <a:lstStyle/>
          <a:p>
            <a:pPr algn="ctr" eaLnBrk="1" hangingPunct="1"/>
            <a:r>
              <a:rPr lang="en-US" smtClean="0"/>
              <a:t>Simple Things Wins Depend On</a:t>
            </a:r>
          </a:p>
        </p:txBody>
      </p:sp>
      <p:sp>
        <p:nvSpPr>
          <p:cNvPr id="27650" name="Content Placeholder 5"/>
          <p:cNvSpPr>
            <a:spLocks noGrp="1"/>
          </p:cNvSpPr>
          <p:nvPr>
            <p:ph idx="1"/>
          </p:nvPr>
        </p:nvSpPr>
        <p:spPr/>
        <p:txBody>
          <a:bodyPr/>
          <a:lstStyle/>
          <a:p>
            <a:pPr eaLnBrk="1" hangingPunct="1"/>
            <a:endParaRPr lang="en-US" smtClean="0"/>
          </a:p>
          <a:p>
            <a:pPr eaLnBrk="1" hangingPunct="1"/>
            <a:endParaRPr lang="en-US" smtClean="0"/>
          </a:p>
        </p:txBody>
      </p:sp>
      <p:sp>
        <p:nvSpPr>
          <p:cNvPr id="27651" name="Slide Number Placeholder 3"/>
          <p:cNvSpPr>
            <a:spLocks noGrp="1"/>
          </p:cNvSpPr>
          <p:nvPr>
            <p:ph type="sldNum" sz="quarter" idx="10"/>
          </p:nvPr>
        </p:nvSpPr>
        <p:spPr>
          <a:noFill/>
        </p:spPr>
        <p:txBody>
          <a:bodyPr/>
          <a:lstStyle/>
          <a:p>
            <a:fld id="{0C1FCB15-4433-437C-B05B-BDC059682B5F}" type="slidenum">
              <a:rPr lang="en-US" smtClean="0">
                <a:cs typeface="Arial" charset="0"/>
              </a:rPr>
              <a:pPr/>
              <a:t>6</a:t>
            </a:fld>
            <a:endParaRPr lang="en-US" smtClean="0">
              <a:cs typeface="Arial" charset="0"/>
            </a:endParaRPr>
          </a:p>
        </p:txBody>
      </p:sp>
      <p:graphicFrame>
        <p:nvGraphicFramePr>
          <p:cNvPr id="8" name="Content Placeholder 4"/>
          <p:cNvGraphicFramePr>
            <a:graphicFrameLocks/>
          </p:cNvGraphicFramePr>
          <p:nvPr/>
        </p:nvGraphicFramePr>
        <p:xfrm>
          <a:off x="150813" y="1347107"/>
          <a:ext cx="8842375" cy="494574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pPr algn="ctr" eaLnBrk="1" hangingPunct="1"/>
            <a:r>
              <a:rPr lang="en-US" smtClean="0"/>
              <a:t>Critical Success Factor</a:t>
            </a:r>
          </a:p>
        </p:txBody>
      </p:sp>
      <p:sp>
        <p:nvSpPr>
          <p:cNvPr id="3" name="Subtitle 2"/>
          <p:cNvSpPr>
            <a:spLocks noGrp="1"/>
          </p:cNvSpPr>
          <p:nvPr>
            <p:ph idx="1"/>
          </p:nvPr>
        </p:nvSpPr>
        <p:spPr/>
        <p:txBody>
          <a:bodyPr/>
          <a:lstStyle/>
          <a:p>
            <a:pPr marL="0" indent="0" eaLnBrk="1" hangingPunct="1">
              <a:buFont typeface="Wingdings" pitchFamily="2" charset="2"/>
              <a:buNone/>
            </a:pPr>
            <a:r>
              <a:rPr lang="en-US" b="1" i="1" smtClean="0"/>
              <a:t>Critical success factor (CSF) </a:t>
            </a:r>
            <a:r>
              <a:rPr lang="en-US" i="1" smtClean="0"/>
              <a:t>is the term for an element that is necessary for an organization or project to achieve its mission. It is a </a:t>
            </a:r>
            <a:r>
              <a:rPr lang="en-US" b="1" i="1" smtClean="0"/>
              <a:t>critical factor </a:t>
            </a:r>
            <a:r>
              <a:rPr lang="en-US" i="1" smtClean="0"/>
              <a:t>or activity required for ensuring the </a:t>
            </a:r>
            <a:r>
              <a:rPr lang="en-US" b="1" i="1" smtClean="0"/>
              <a:t>success</a:t>
            </a:r>
            <a:r>
              <a:rPr lang="en-US" i="1" smtClean="0"/>
              <a:t> of a company or an organization. </a:t>
            </a:r>
          </a:p>
        </p:txBody>
      </p:sp>
      <p:sp>
        <p:nvSpPr>
          <p:cNvPr id="29699" name="Slide Number Placeholder 3"/>
          <p:cNvSpPr>
            <a:spLocks noGrp="1"/>
          </p:cNvSpPr>
          <p:nvPr>
            <p:ph type="sldNum" sz="quarter" idx="10"/>
          </p:nvPr>
        </p:nvSpPr>
        <p:spPr>
          <a:noFill/>
        </p:spPr>
        <p:txBody>
          <a:bodyPr/>
          <a:lstStyle/>
          <a:p>
            <a:fld id="{5E761FB9-FD2F-4D7E-82EE-48661EDC552D}" type="slidenum">
              <a:rPr lang="en-US" smtClean="0">
                <a:cs typeface="Arial" charset="0"/>
              </a:rPr>
              <a:pPr/>
              <a:t>7</a:t>
            </a:fld>
            <a:endParaRPr lang="en-US" smtClean="0">
              <a:cs typeface="Arial" charset="0"/>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pPr algn="ctr" eaLnBrk="1" hangingPunct="1"/>
            <a:r>
              <a:rPr lang="en-US" smtClean="0"/>
              <a:t>Critical Failure Factor</a:t>
            </a:r>
          </a:p>
        </p:txBody>
      </p:sp>
      <p:sp>
        <p:nvSpPr>
          <p:cNvPr id="3" name="Subtitle 2"/>
          <p:cNvSpPr>
            <a:spLocks noGrp="1"/>
          </p:cNvSpPr>
          <p:nvPr>
            <p:ph idx="1"/>
          </p:nvPr>
        </p:nvSpPr>
        <p:spPr/>
        <p:txBody>
          <a:bodyPr/>
          <a:lstStyle/>
          <a:p>
            <a:pPr marL="0" indent="0" eaLnBrk="1" hangingPunct="1">
              <a:buFont typeface="Wingdings" pitchFamily="2" charset="2"/>
              <a:buNone/>
            </a:pPr>
            <a:r>
              <a:rPr lang="en-US" b="1" i="1" smtClean="0"/>
              <a:t>Critical failure factor (CFF) </a:t>
            </a:r>
            <a:r>
              <a:rPr lang="en-US" i="1" smtClean="0"/>
              <a:t>is the term for an element that if not accomplished places all critical success factors in immediate jeopardy.</a:t>
            </a:r>
          </a:p>
        </p:txBody>
      </p:sp>
      <p:sp>
        <p:nvSpPr>
          <p:cNvPr id="31747" name="Slide Number Placeholder 3"/>
          <p:cNvSpPr>
            <a:spLocks noGrp="1"/>
          </p:cNvSpPr>
          <p:nvPr>
            <p:ph type="sldNum" sz="quarter" idx="10"/>
          </p:nvPr>
        </p:nvSpPr>
        <p:spPr>
          <a:noFill/>
        </p:spPr>
        <p:txBody>
          <a:bodyPr/>
          <a:lstStyle/>
          <a:p>
            <a:fld id="{E4DEAF50-3B1F-46FE-84AA-2E91783FB976}" type="slidenum">
              <a:rPr lang="en-US" smtClean="0">
                <a:cs typeface="Arial" charset="0"/>
              </a:rPr>
              <a:pPr/>
              <a:t>8</a:t>
            </a:fld>
            <a:endParaRPr lang="en-US" smtClean="0">
              <a:cs typeface="Arial" charset="0"/>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pPr algn="ctr" eaLnBrk="1" hangingPunct="1"/>
            <a:r>
              <a:rPr lang="en-US" smtClean="0"/>
              <a:t>15 CFFs: Don’t Let This Happen to You</a:t>
            </a:r>
          </a:p>
        </p:txBody>
      </p:sp>
      <p:sp>
        <p:nvSpPr>
          <p:cNvPr id="33794" name="Slide Number Placeholder 3"/>
          <p:cNvSpPr>
            <a:spLocks noGrp="1"/>
          </p:cNvSpPr>
          <p:nvPr>
            <p:ph type="sldNum" sz="quarter" idx="10"/>
          </p:nvPr>
        </p:nvSpPr>
        <p:spPr>
          <a:noFill/>
        </p:spPr>
        <p:txBody>
          <a:bodyPr/>
          <a:lstStyle/>
          <a:p>
            <a:fld id="{FA1B33AB-EEA0-48CF-BE02-3C1E83120491}" type="slidenum">
              <a:rPr lang="en-US" smtClean="0">
                <a:cs typeface="Arial" charset="0"/>
              </a:rPr>
              <a:pPr/>
              <a:t>9</a:t>
            </a:fld>
            <a:endParaRPr lang="en-US" smtClean="0">
              <a:cs typeface="Arial" charset="0"/>
            </a:endParaRPr>
          </a:p>
        </p:txBody>
      </p:sp>
      <p:pic>
        <p:nvPicPr>
          <p:cNvPr id="1027" name="Picture 3" descr="Z:\Employee Projects\Eric Gregory\15CFF.png"/>
          <p:cNvPicPr>
            <a:picLocks noChangeAspect="1" noChangeArrowheads="1"/>
          </p:cNvPicPr>
          <p:nvPr/>
        </p:nvPicPr>
        <p:blipFill>
          <a:blip r:embed="rId4"/>
          <a:srcRect/>
          <a:stretch>
            <a:fillRect/>
          </a:stretch>
        </p:blipFill>
        <p:spPr bwMode="auto">
          <a:xfrm>
            <a:off x="433388" y="1509713"/>
            <a:ext cx="8277225" cy="4932362"/>
          </a:xfrm>
          <a:prstGeom prst="rect">
            <a:avLst/>
          </a:prstGeom>
          <a:noFill/>
          <a:ln w="9525">
            <a:noFill/>
            <a:miter lim="800000"/>
            <a:headEnd/>
            <a:tailEnd/>
          </a:ln>
        </p:spPr>
      </p:pic>
      <p:pic>
        <p:nvPicPr>
          <p:cNvPr id="1028" name="Picture 4" descr="Z:\Employee Projects\Eric Gregory\15CFF-1.png"/>
          <p:cNvPicPr>
            <a:picLocks noChangeAspect="1" noChangeArrowheads="1"/>
          </p:cNvPicPr>
          <p:nvPr/>
        </p:nvPicPr>
        <p:blipFill>
          <a:blip r:embed="rId5"/>
          <a:srcRect/>
          <a:stretch>
            <a:fillRect/>
          </a:stretch>
        </p:blipFill>
        <p:spPr bwMode="auto">
          <a:xfrm>
            <a:off x="747713" y="4452938"/>
            <a:ext cx="7747000" cy="192087"/>
          </a:xfrm>
          <a:prstGeom prst="rect">
            <a:avLst/>
          </a:prstGeom>
          <a:noFill/>
          <a:ln w="9525">
            <a:noFill/>
            <a:miter lim="800000"/>
            <a:headEnd/>
            <a:tailEnd/>
          </a:ln>
        </p:spPr>
      </p:pic>
      <p:pic>
        <p:nvPicPr>
          <p:cNvPr id="1031" name="Picture 7" descr="Z:\Employee Projects\Eric Gregory\15CFF-16.png"/>
          <p:cNvPicPr>
            <a:picLocks noChangeAspect="1" noChangeArrowheads="1"/>
          </p:cNvPicPr>
          <p:nvPr/>
        </p:nvPicPr>
        <p:blipFill>
          <a:blip r:embed="rId6"/>
          <a:srcRect/>
          <a:stretch>
            <a:fillRect/>
          </a:stretch>
        </p:blipFill>
        <p:spPr bwMode="auto">
          <a:xfrm>
            <a:off x="7847013" y="4645025"/>
            <a:ext cx="763587" cy="909638"/>
          </a:xfrm>
          <a:prstGeom prst="rect">
            <a:avLst/>
          </a:prstGeom>
          <a:noFill/>
          <a:ln w="9525">
            <a:noFill/>
            <a:miter lim="800000"/>
            <a:headEnd/>
            <a:tailEnd/>
          </a:ln>
        </p:spPr>
      </p:pic>
      <p:pic>
        <p:nvPicPr>
          <p:cNvPr id="1032" name="Picture 8" descr="Z:\Employee Projects\Eric Gregory\15CFF-15.png"/>
          <p:cNvPicPr>
            <a:picLocks noChangeAspect="1" noChangeArrowheads="1"/>
          </p:cNvPicPr>
          <p:nvPr/>
        </p:nvPicPr>
        <p:blipFill>
          <a:blip r:embed="rId7"/>
          <a:srcRect/>
          <a:stretch>
            <a:fillRect/>
          </a:stretch>
        </p:blipFill>
        <p:spPr bwMode="auto">
          <a:xfrm>
            <a:off x="7280275" y="3767138"/>
            <a:ext cx="769938" cy="727075"/>
          </a:xfrm>
          <a:prstGeom prst="rect">
            <a:avLst/>
          </a:prstGeom>
          <a:noFill/>
          <a:ln w="9525">
            <a:noFill/>
            <a:miter lim="800000"/>
            <a:headEnd/>
            <a:tailEnd/>
          </a:ln>
        </p:spPr>
      </p:pic>
      <p:pic>
        <p:nvPicPr>
          <p:cNvPr id="1033" name="Picture 9" descr="Z:\Employee Projects\Eric Gregory\15CFF-14.png"/>
          <p:cNvPicPr>
            <a:picLocks noChangeAspect="1" noChangeArrowheads="1"/>
          </p:cNvPicPr>
          <p:nvPr/>
        </p:nvPicPr>
        <p:blipFill>
          <a:blip r:embed="rId8"/>
          <a:srcRect/>
          <a:stretch>
            <a:fillRect/>
          </a:stretch>
        </p:blipFill>
        <p:spPr bwMode="auto">
          <a:xfrm>
            <a:off x="6883400" y="4652963"/>
            <a:ext cx="579438" cy="900112"/>
          </a:xfrm>
          <a:prstGeom prst="rect">
            <a:avLst/>
          </a:prstGeom>
          <a:noFill/>
          <a:ln w="9525">
            <a:noFill/>
            <a:miter lim="800000"/>
            <a:headEnd/>
            <a:tailEnd/>
          </a:ln>
        </p:spPr>
      </p:pic>
      <p:pic>
        <p:nvPicPr>
          <p:cNvPr id="1034" name="Picture 10" descr="Z:\Employee Projects\Eric Gregory\15CFF-13.png"/>
          <p:cNvPicPr>
            <a:picLocks noChangeAspect="1" noChangeArrowheads="1"/>
          </p:cNvPicPr>
          <p:nvPr/>
        </p:nvPicPr>
        <p:blipFill>
          <a:blip r:embed="rId9"/>
          <a:srcRect/>
          <a:stretch>
            <a:fillRect/>
          </a:stretch>
        </p:blipFill>
        <p:spPr bwMode="auto">
          <a:xfrm>
            <a:off x="6196013" y="3729038"/>
            <a:ext cx="841375" cy="742950"/>
          </a:xfrm>
          <a:prstGeom prst="rect">
            <a:avLst/>
          </a:prstGeom>
          <a:noFill/>
          <a:ln w="9525">
            <a:noFill/>
            <a:miter lim="800000"/>
            <a:headEnd/>
            <a:tailEnd/>
          </a:ln>
        </p:spPr>
      </p:pic>
      <p:pic>
        <p:nvPicPr>
          <p:cNvPr id="1036" name="Picture 12" descr="Z:\Employee Projects\Eric Gregory\15CFF-11.png"/>
          <p:cNvPicPr>
            <a:picLocks noChangeAspect="1" noChangeArrowheads="1"/>
          </p:cNvPicPr>
          <p:nvPr/>
        </p:nvPicPr>
        <p:blipFill>
          <a:blip r:embed="rId10"/>
          <a:srcRect/>
          <a:stretch>
            <a:fillRect/>
          </a:stretch>
        </p:blipFill>
        <p:spPr bwMode="auto">
          <a:xfrm>
            <a:off x="5192713" y="3762375"/>
            <a:ext cx="768350" cy="736600"/>
          </a:xfrm>
          <a:prstGeom prst="rect">
            <a:avLst/>
          </a:prstGeom>
          <a:noFill/>
          <a:ln w="9525">
            <a:noFill/>
            <a:miter lim="800000"/>
            <a:headEnd/>
            <a:tailEnd/>
          </a:ln>
        </p:spPr>
      </p:pic>
      <p:pic>
        <p:nvPicPr>
          <p:cNvPr id="1037" name="Picture 13" descr="Z:\Employee Projects\Eric Gregory\15CFF-10.png"/>
          <p:cNvPicPr>
            <a:picLocks noChangeAspect="1" noChangeArrowheads="1"/>
          </p:cNvPicPr>
          <p:nvPr/>
        </p:nvPicPr>
        <p:blipFill>
          <a:blip r:embed="rId11"/>
          <a:srcRect/>
          <a:stretch>
            <a:fillRect/>
          </a:stretch>
        </p:blipFill>
        <p:spPr bwMode="auto">
          <a:xfrm>
            <a:off x="4741863" y="4645025"/>
            <a:ext cx="565150" cy="868363"/>
          </a:xfrm>
          <a:prstGeom prst="rect">
            <a:avLst/>
          </a:prstGeom>
          <a:noFill/>
          <a:ln w="9525">
            <a:noFill/>
            <a:miter lim="800000"/>
            <a:headEnd/>
            <a:tailEnd/>
          </a:ln>
        </p:spPr>
      </p:pic>
      <p:pic>
        <p:nvPicPr>
          <p:cNvPr id="1038" name="Picture 14" descr="Z:\Employee Projects\Eric Gregory\15CFF-9.png"/>
          <p:cNvPicPr>
            <a:picLocks noChangeAspect="1" noChangeArrowheads="1"/>
          </p:cNvPicPr>
          <p:nvPr/>
        </p:nvPicPr>
        <p:blipFill>
          <a:blip r:embed="rId12"/>
          <a:srcRect/>
          <a:stretch>
            <a:fillRect/>
          </a:stretch>
        </p:blipFill>
        <p:spPr bwMode="auto">
          <a:xfrm>
            <a:off x="4121150" y="3379788"/>
            <a:ext cx="769938" cy="1073150"/>
          </a:xfrm>
          <a:prstGeom prst="rect">
            <a:avLst/>
          </a:prstGeom>
          <a:noFill/>
          <a:ln w="9525">
            <a:noFill/>
            <a:miter lim="800000"/>
            <a:headEnd/>
            <a:tailEnd/>
          </a:ln>
        </p:spPr>
      </p:pic>
      <p:pic>
        <p:nvPicPr>
          <p:cNvPr id="1039" name="Picture 15" descr="Z:\Employee Projects\Eric Gregory\15CFF-8.png"/>
          <p:cNvPicPr>
            <a:picLocks noChangeAspect="1" noChangeArrowheads="1"/>
          </p:cNvPicPr>
          <p:nvPr/>
        </p:nvPicPr>
        <p:blipFill>
          <a:blip r:embed="rId13"/>
          <a:srcRect/>
          <a:stretch>
            <a:fillRect/>
          </a:stretch>
        </p:blipFill>
        <p:spPr bwMode="auto">
          <a:xfrm>
            <a:off x="3725863" y="4645025"/>
            <a:ext cx="565150" cy="904875"/>
          </a:xfrm>
          <a:prstGeom prst="rect">
            <a:avLst/>
          </a:prstGeom>
          <a:noFill/>
          <a:ln w="9525">
            <a:noFill/>
            <a:miter lim="800000"/>
            <a:headEnd/>
            <a:tailEnd/>
          </a:ln>
        </p:spPr>
      </p:pic>
      <p:pic>
        <p:nvPicPr>
          <p:cNvPr id="1040" name="Picture 16" descr="Z:\Employee Projects\Eric Gregory\15CFF-7.png"/>
          <p:cNvPicPr>
            <a:picLocks noChangeAspect="1" noChangeArrowheads="1"/>
          </p:cNvPicPr>
          <p:nvPr/>
        </p:nvPicPr>
        <p:blipFill>
          <a:blip r:embed="rId14"/>
          <a:srcRect/>
          <a:stretch>
            <a:fillRect/>
          </a:stretch>
        </p:blipFill>
        <p:spPr bwMode="auto">
          <a:xfrm>
            <a:off x="3095625" y="3762375"/>
            <a:ext cx="769938" cy="690563"/>
          </a:xfrm>
          <a:prstGeom prst="rect">
            <a:avLst/>
          </a:prstGeom>
          <a:noFill/>
          <a:ln w="9525">
            <a:noFill/>
            <a:miter lim="800000"/>
            <a:headEnd/>
            <a:tailEnd/>
          </a:ln>
        </p:spPr>
      </p:pic>
      <p:pic>
        <p:nvPicPr>
          <p:cNvPr id="1041" name="Picture 17" descr="Z:\Employee Projects\Eric Gregory\15CFF-6.png"/>
          <p:cNvPicPr>
            <a:picLocks noChangeAspect="1" noChangeArrowheads="1"/>
          </p:cNvPicPr>
          <p:nvPr/>
        </p:nvPicPr>
        <p:blipFill>
          <a:blip r:embed="rId15"/>
          <a:srcRect/>
          <a:stretch>
            <a:fillRect/>
          </a:stretch>
        </p:blipFill>
        <p:spPr bwMode="auto">
          <a:xfrm>
            <a:off x="2644775" y="4652963"/>
            <a:ext cx="560388" cy="738187"/>
          </a:xfrm>
          <a:prstGeom prst="rect">
            <a:avLst/>
          </a:prstGeom>
          <a:noFill/>
          <a:ln w="9525">
            <a:noFill/>
            <a:miter lim="800000"/>
            <a:headEnd/>
            <a:tailEnd/>
          </a:ln>
        </p:spPr>
      </p:pic>
      <p:pic>
        <p:nvPicPr>
          <p:cNvPr id="1042" name="Picture 18" descr="Z:\Employee Projects\Eric Gregory\15CFF-5.png"/>
          <p:cNvPicPr>
            <a:picLocks noChangeAspect="1" noChangeArrowheads="1"/>
          </p:cNvPicPr>
          <p:nvPr/>
        </p:nvPicPr>
        <p:blipFill>
          <a:blip r:embed="rId16"/>
          <a:srcRect/>
          <a:stretch>
            <a:fillRect/>
          </a:stretch>
        </p:blipFill>
        <p:spPr bwMode="auto">
          <a:xfrm>
            <a:off x="2039938" y="3548063"/>
            <a:ext cx="854075" cy="904875"/>
          </a:xfrm>
          <a:prstGeom prst="rect">
            <a:avLst/>
          </a:prstGeom>
          <a:noFill/>
          <a:ln w="9525">
            <a:noFill/>
            <a:miter lim="800000"/>
            <a:headEnd/>
            <a:tailEnd/>
          </a:ln>
        </p:spPr>
      </p:pic>
      <p:pic>
        <p:nvPicPr>
          <p:cNvPr id="1043" name="Picture 19" descr="Z:\Employee Projects\Eric Gregory\15CFF-4.png"/>
          <p:cNvPicPr>
            <a:picLocks noChangeAspect="1" noChangeArrowheads="1"/>
          </p:cNvPicPr>
          <p:nvPr/>
        </p:nvPicPr>
        <p:blipFill>
          <a:blip r:embed="rId17"/>
          <a:srcRect/>
          <a:stretch>
            <a:fillRect/>
          </a:stretch>
        </p:blipFill>
        <p:spPr bwMode="auto">
          <a:xfrm>
            <a:off x="1441450" y="4651375"/>
            <a:ext cx="884238" cy="1041400"/>
          </a:xfrm>
          <a:prstGeom prst="rect">
            <a:avLst/>
          </a:prstGeom>
          <a:noFill/>
          <a:ln w="9525">
            <a:noFill/>
            <a:miter lim="800000"/>
            <a:headEnd/>
            <a:tailEnd/>
          </a:ln>
        </p:spPr>
      </p:pic>
      <p:pic>
        <p:nvPicPr>
          <p:cNvPr id="1044" name="Picture 20" descr="Z:\Employee Projects\Eric Gregory\15CFF-3.png"/>
          <p:cNvPicPr>
            <a:picLocks noChangeAspect="1" noChangeArrowheads="1"/>
          </p:cNvPicPr>
          <p:nvPr/>
        </p:nvPicPr>
        <p:blipFill>
          <a:blip r:embed="rId18"/>
          <a:srcRect/>
          <a:stretch>
            <a:fillRect/>
          </a:stretch>
        </p:blipFill>
        <p:spPr bwMode="auto">
          <a:xfrm>
            <a:off x="908050" y="3548063"/>
            <a:ext cx="900113" cy="904875"/>
          </a:xfrm>
          <a:prstGeom prst="rect">
            <a:avLst/>
          </a:prstGeom>
          <a:noFill/>
          <a:ln w="9525">
            <a:noFill/>
            <a:miter lim="800000"/>
            <a:headEnd/>
            <a:tailEnd/>
          </a:ln>
        </p:spPr>
      </p:pic>
      <p:pic>
        <p:nvPicPr>
          <p:cNvPr id="1045" name="Picture 21" descr="Z:\Employee Projects\Eric Gregory\15CFF-2.png"/>
          <p:cNvPicPr>
            <a:picLocks noChangeAspect="1" noChangeArrowheads="1"/>
          </p:cNvPicPr>
          <p:nvPr/>
        </p:nvPicPr>
        <p:blipFill>
          <a:blip r:embed="rId19"/>
          <a:srcRect/>
          <a:stretch>
            <a:fillRect/>
          </a:stretch>
        </p:blipFill>
        <p:spPr bwMode="auto">
          <a:xfrm>
            <a:off x="465138" y="4651375"/>
            <a:ext cx="758825" cy="1130300"/>
          </a:xfrm>
          <a:prstGeom prst="rect">
            <a:avLst/>
          </a:prstGeom>
          <a:noFill/>
          <a:ln w="9525">
            <a:noFill/>
            <a:miter lim="800000"/>
            <a:headEnd/>
            <a:tailEnd/>
          </a:ln>
        </p:spPr>
      </p:pic>
      <p:pic>
        <p:nvPicPr>
          <p:cNvPr id="1046" name="Picture 22" descr="Z:\Employee Projects\Eric Gregory\15CFF-12.png"/>
          <p:cNvPicPr>
            <a:picLocks noChangeAspect="1" noChangeArrowheads="1"/>
          </p:cNvPicPr>
          <p:nvPr/>
        </p:nvPicPr>
        <p:blipFill>
          <a:blip r:embed="rId20"/>
          <a:srcRect/>
          <a:stretch>
            <a:fillRect/>
          </a:stretch>
        </p:blipFill>
        <p:spPr bwMode="auto">
          <a:xfrm>
            <a:off x="5665788" y="4645025"/>
            <a:ext cx="844550" cy="885825"/>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5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wipe(left)">
                                      <p:cBhvr>
                                        <p:cTn id="12" dur="2000"/>
                                        <p:tgtEl>
                                          <p:spTgt spid="10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045"/>
                                        </p:tgtEl>
                                        <p:attrNameLst>
                                          <p:attrName>style.visibility</p:attrName>
                                        </p:attrNameLst>
                                      </p:cBhvr>
                                      <p:to>
                                        <p:strVal val="visible"/>
                                      </p:to>
                                    </p:set>
                                    <p:animEffect transition="in" filter="wipe(up)">
                                      <p:cBhvr>
                                        <p:cTn id="17" dur="500"/>
                                        <p:tgtEl>
                                          <p:spTgt spid="104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044"/>
                                        </p:tgtEl>
                                        <p:attrNameLst>
                                          <p:attrName>style.visibility</p:attrName>
                                        </p:attrNameLst>
                                      </p:cBhvr>
                                      <p:to>
                                        <p:strVal val="visible"/>
                                      </p:to>
                                    </p:set>
                                    <p:animEffect transition="in" filter="wipe(down)">
                                      <p:cBhvr>
                                        <p:cTn id="22" dur="500"/>
                                        <p:tgtEl>
                                          <p:spTgt spid="104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1043"/>
                                        </p:tgtEl>
                                        <p:attrNameLst>
                                          <p:attrName>style.visibility</p:attrName>
                                        </p:attrNameLst>
                                      </p:cBhvr>
                                      <p:to>
                                        <p:strVal val="visible"/>
                                      </p:to>
                                    </p:set>
                                    <p:animEffect transition="in" filter="wipe(up)">
                                      <p:cBhvr>
                                        <p:cTn id="27" dur="500"/>
                                        <p:tgtEl>
                                          <p:spTgt spid="104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1042"/>
                                        </p:tgtEl>
                                        <p:attrNameLst>
                                          <p:attrName>style.visibility</p:attrName>
                                        </p:attrNameLst>
                                      </p:cBhvr>
                                      <p:to>
                                        <p:strVal val="visible"/>
                                      </p:to>
                                    </p:set>
                                    <p:animEffect transition="in" filter="wipe(down)">
                                      <p:cBhvr>
                                        <p:cTn id="32" dur="500"/>
                                        <p:tgtEl>
                                          <p:spTgt spid="104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1041"/>
                                        </p:tgtEl>
                                        <p:attrNameLst>
                                          <p:attrName>style.visibility</p:attrName>
                                        </p:attrNameLst>
                                      </p:cBhvr>
                                      <p:to>
                                        <p:strVal val="visible"/>
                                      </p:to>
                                    </p:set>
                                    <p:animEffect transition="in" filter="wipe(up)">
                                      <p:cBhvr>
                                        <p:cTn id="37" dur="500"/>
                                        <p:tgtEl>
                                          <p:spTgt spid="104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1040"/>
                                        </p:tgtEl>
                                        <p:attrNameLst>
                                          <p:attrName>style.visibility</p:attrName>
                                        </p:attrNameLst>
                                      </p:cBhvr>
                                      <p:to>
                                        <p:strVal val="visible"/>
                                      </p:to>
                                    </p:set>
                                    <p:animEffect transition="in" filter="wipe(down)">
                                      <p:cBhvr>
                                        <p:cTn id="42" dur="500"/>
                                        <p:tgtEl>
                                          <p:spTgt spid="104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nodeType="clickEffect">
                                  <p:stCondLst>
                                    <p:cond delay="0"/>
                                  </p:stCondLst>
                                  <p:childTnLst>
                                    <p:set>
                                      <p:cBhvr>
                                        <p:cTn id="46" dur="1" fill="hold">
                                          <p:stCondLst>
                                            <p:cond delay="0"/>
                                          </p:stCondLst>
                                        </p:cTn>
                                        <p:tgtEl>
                                          <p:spTgt spid="1039"/>
                                        </p:tgtEl>
                                        <p:attrNameLst>
                                          <p:attrName>style.visibility</p:attrName>
                                        </p:attrNameLst>
                                      </p:cBhvr>
                                      <p:to>
                                        <p:strVal val="visible"/>
                                      </p:to>
                                    </p:set>
                                    <p:animEffect transition="in" filter="wipe(up)">
                                      <p:cBhvr>
                                        <p:cTn id="47" dur="500"/>
                                        <p:tgtEl>
                                          <p:spTgt spid="103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1038"/>
                                        </p:tgtEl>
                                        <p:attrNameLst>
                                          <p:attrName>style.visibility</p:attrName>
                                        </p:attrNameLst>
                                      </p:cBhvr>
                                      <p:to>
                                        <p:strVal val="visible"/>
                                      </p:to>
                                    </p:set>
                                    <p:animEffect transition="in" filter="wipe(down)">
                                      <p:cBhvr>
                                        <p:cTn id="52" dur="500"/>
                                        <p:tgtEl>
                                          <p:spTgt spid="1038"/>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nodeType="clickEffect">
                                  <p:stCondLst>
                                    <p:cond delay="0"/>
                                  </p:stCondLst>
                                  <p:childTnLst>
                                    <p:set>
                                      <p:cBhvr>
                                        <p:cTn id="56" dur="1" fill="hold">
                                          <p:stCondLst>
                                            <p:cond delay="0"/>
                                          </p:stCondLst>
                                        </p:cTn>
                                        <p:tgtEl>
                                          <p:spTgt spid="1037"/>
                                        </p:tgtEl>
                                        <p:attrNameLst>
                                          <p:attrName>style.visibility</p:attrName>
                                        </p:attrNameLst>
                                      </p:cBhvr>
                                      <p:to>
                                        <p:strVal val="visible"/>
                                      </p:to>
                                    </p:set>
                                    <p:animEffect transition="in" filter="wipe(up)">
                                      <p:cBhvr>
                                        <p:cTn id="57" dur="500"/>
                                        <p:tgtEl>
                                          <p:spTgt spid="1037"/>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1036"/>
                                        </p:tgtEl>
                                        <p:attrNameLst>
                                          <p:attrName>style.visibility</p:attrName>
                                        </p:attrNameLst>
                                      </p:cBhvr>
                                      <p:to>
                                        <p:strVal val="visible"/>
                                      </p:to>
                                    </p:set>
                                    <p:animEffect transition="in" filter="wipe(down)">
                                      <p:cBhvr>
                                        <p:cTn id="62" dur="500"/>
                                        <p:tgtEl>
                                          <p:spTgt spid="1036"/>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nodeType="clickEffect">
                                  <p:stCondLst>
                                    <p:cond delay="0"/>
                                  </p:stCondLst>
                                  <p:childTnLst>
                                    <p:set>
                                      <p:cBhvr>
                                        <p:cTn id="66" dur="1" fill="hold">
                                          <p:stCondLst>
                                            <p:cond delay="0"/>
                                          </p:stCondLst>
                                        </p:cTn>
                                        <p:tgtEl>
                                          <p:spTgt spid="1046"/>
                                        </p:tgtEl>
                                        <p:attrNameLst>
                                          <p:attrName>style.visibility</p:attrName>
                                        </p:attrNameLst>
                                      </p:cBhvr>
                                      <p:to>
                                        <p:strVal val="visible"/>
                                      </p:to>
                                    </p:set>
                                    <p:animEffect transition="in" filter="wipe(up)">
                                      <p:cBhvr>
                                        <p:cTn id="67" dur="500"/>
                                        <p:tgtEl>
                                          <p:spTgt spid="1046"/>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nodeType="clickEffect">
                                  <p:stCondLst>
                                    <p:cond delay="0"/>
                                  </p:stCondLst>
                                  <p:childTnLst>
                                    <p:set>
                                      <p:cBhvr>
                                        <p:cTn id="71" dur="1" fill="hold">
                                          <p:stCondLst>
                                            <p:cond delay="0"/>
                                          </p:stCondLst>
                                        </p:cTn>
                                        <p:tgtEl>
                                          <p:spTgt spid="1034"/>
                                        </p:tgtEl>
                                        <p:attrNameLst>
                                          <p:attrName>style.visibility</p:attrName>
                                        </p:attrNameLst>
                                      </p:cBhvr>
                                      <p:to>
                                        <p:strVal val="visible"/>
                                      </p:to>
                                    </p:set>
                                    <p:animEffect transition="in" filter="wipe(down)">
                                      <p:cBhvr>
                                        <p:cTn id="72" dur="500"/>
                                        <p:tgtEl>
                                          <p:spTgt spid="1034"/>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nodeType="clickEffect">
                                  <p:stCondLst>
                                    <p:cond delay="0"/>
                                  </p:stCondLst>
                                  <p:childTnLst>
                                    <p:set>
                                      <p:cBhvr>
                                        <p:cTn id="76" dur="1" fill="hold">
                                          <p:stCondLst>
                                            <p:cond delay="0"/>
                                          </p:stCondLst>
                                        </p:cTn>
                                        <p:tgtEl>
                                          <p:spTgt spid="1033"/>
                                        </p:tgtEl>
                                        <p:attrNameLst>
                                          <p:attrName>style.visibility</p:attrName>
                                        </p:attrNameLst>
                                      </p:cBhvr>
                                      <p:to>
                                        <p:strVal val="visible"/>
                                      </p:to>
                                    </p:set>
                                    <p:animEffect transition="in" filter="wipe(up)">
                                      <p:cBhvr>
                                        <p:cTn id="77" dur="500"/>
                                        <p:tgtEl>
                                          <p:spTgt spid="1033"/>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nodeType="clickEffect">
                                  <p:stCondLst>
                                    <p:cond delay="0"/>
                                  </p:stCondLst>
                                  <p:childTnLst>
                                    <p:set>
                                      <p:cBhvr>
                                        <p:cTn id="81" dur="1" fill="hold">
                                          <p:stCondLst>
                                            <p:cond delay="0"/>
                                          </p:stCondLst>
                                        </p:cTn>
                                        <p:tgtEl>
                                          <p:spTgt spid="1032"/>
                                        </p:tgtEl>
                                        <p:attrNameLst>
                                          <p:attrName>style.visibility</p:attrName>
                                        </p:attrNameLst>
                                      </p:cBhvr>
                                      <p:to>
                                        <p:strVal val="visible"/>
                                      </p:to>
                                    </p:set>
                                    <p:animEffect transition="in" filter="wipe(down)">
                                      <p:cBhvr>
                                        <p:cTn id="82" dur="500"/>
                                        <p:tgtEl>
                                          <p:spTgt spid="1032"/>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nodeType="clickEffect">
                                  <p:stCondLst>
                                    <p:cond delay="0"/>
                                  </p:stCondLst>
                                  <p:childTnLst>
                                    <p:set>
                                      <p:cBhvr>
                                        <p:cTn id="86" dur="1" fill="hold">
                                          <p:stCondLst>
                                            <p:cond delay="0"/>
                                          </p:stCondLst>
                                        </p:cTn>
                                        <p:tgtEl>
                                          <p:spTgt spid="1031"/>
                                        </p:tgtEl>
                                        <p:attrNameLst>
                                          <p:attrName>style.visibility</p:attrName>
                                        </p:attrNameLst>
                                      </p:cBhvr>
                                      <p:to>
                                        <p:strVal val="visible"/>
                                      </p:to>
                                    </p:set>
                                    <p:animEffect transition="in" filter="wipe(up)">
                                      <p:cBhvr>
                                        <p:cTn id="87" dur="500"/>
                                        <p:tgtEl>
                                          <p:spTgt spid="10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9"/>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SA PowerPoint Template_Enable">
  <a:themeElements>
    <a:clrScheme name="3_SA_template_v1.3 2">
      <a:dk1>
        <a:srgbClr val="000000"/>
      </a:dk1>
      <a:lt1>
        <a:srgbClr val="FFFFFF"/>
      </a:lt1>
      <a:dk2>
        <a:srgbClr val="005B92"/>
      </a:dk2>
      <a:lt2>
        <a:srgbClr val="808080"/>
      </a:lt2>
      <a:accent1>
        <a:srgbClr val="D9DADC"/>
      </a:accent1>
      <a:accent2>
        <a:srgbClr val="F37021"/>
      </a:accent2>
      <a:accent3>
        <a:srgbClr val="FFFFFF"/>
      </a:accent3>
      <a:accent4>
        <a:srgbClr val="000000"/>
      </a:accent4>
      <a:accent5>
        <a:srgbClr val="E9EAEB"/>
      </a:accent5>
      <a:accent6>
        <a:srgbClr val="DC651D"/>
      </a:accent6>
      <a:hlink>
        <a:srgbClr val="1107DF"/>
      </a:hlink>
      <a:folHlink>
        <a:srgbClr val="F4C496"/>
      </a:folHlink>
    </a:clrScheme>
    <a:fontScheme name="3_SA_template_v1.3">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3_SA_template_v1.3 1">
        <a:dk1>
          <a:srgbClr val="000000"/>
        </a:dk1>
        <a:lt1>
          <a:srgbClr val="FFFFFF"/>
        </a:lt1>
        <a:dk2>
          <a:srgbClr val="5472A5"/>
        </a:dk2>
        <a:lt2>
          <a:srgbClr val="808080"/>
        </a:lt2>
        <a:accent1>
          <a:srgbClr val="D9DADC"/>
        </a:accent1>
        <a:accent2>
          <a:srgbClr val="94B9E3"/>
        </a:accent2>
        <a:accent3>
          <a:srgbClr val="FFFFFF"/>
        </a:accent3>
        <a:accent4>
          <a:srgbClr val="000000"/>
        </a:accent4>
        <a:accent5>
          <a:srgbClr val="E9EAEB"/>
        </a:accent5>
        <a:accent6>
          <a:srgbClr val="86A7CE"/>
        </a:accent6>
        <a:hlink>
          <a:srgbClr val="FEDEA3"/>
        </a:hlink>
        <a:folHlink>
          <a:srgbClr val="F4C496"/>
        </a:folHlink>
      </a:clrScheme>
      <a:clrMap bg1="lt1" tx1="dk1" bg2="lt2" tx2="dk2" accent1="accent1" accent2="accent2" accent3="accent3" accent4="accent4" accent5="accent5" accent6="accent6" hlink="hlink" folHlink="folHlink"/>
    </a:extraClrScheme>
    <a:extraClrScheme>
      <a:clrScheme name="3_SA_template_v1.3 2">
        <a:dk1>
          <a:srgbClr val="000000"/>
        </a:dk1>
        <a:lt1>
          <a:srgbClr val="FFFFFF"/>
        </a:lt1>
        <a:dk2>
          <a:srgbClr val="005B92"/>
        </a:dk2>
        <a:lt2>
          <a:srgbClr val="808080"/>
        </a:lt2>
        <a:accent1>
          <a:srgbClr val="D9DADC"/>
        </a:accent1>
        <a:accent2>
          <a:srgbClr val="F37021"/>
        </a:accent2>
        <a:accent3>
          <a:srgbClr val="FFFFFF"/>
        </a:accent3>
        <a:accent4>
          <a:srgbClr val="000000"/>
        </a:accent4>
        <a:accent5>
          <a:srgbClr val="E9EAEB"/>
        </a:accent5>
        <a:accent6>
          <a:srgbClr val="DC651D"/>
        </a:accent6>
        <a:hlink>
          <a:srgbClr val="1107DF"/>
        </a:hlink>
        <a:folHlink>
          <a:srgbClr val="F4C4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 PowerPoint Template_Enable</Template>
  <TotalTime>3644</TotalTime>
  <Words>1426</Words>
  <Application>Microsoft Office PowerPoint</Application>
  <PresentationFormat>On-screen Show (4:3)</PresentationFormat>
  <Paragraphs>225</Paragraphs>
  <Slides>29</Slides>
  <Notes>28</Notes>
  <HiddenSlides>0</HiddenSlides>
  <MMClips>0</MMClips>
  <ScaleCrop>false</ScaleCrop>
  <HeadingPairs>
    <vt:vector size="6" baseType="variant">
      <vt:variant>
        <vt:lpstr>Fonts Used</vt:lpstr>
      </vt:variant>
      <vt:variant>
        <vt:i4>7</vt:i4>
      </vt:variant>
      <vt:variant>
        <vt:lpstr>Design Template</vt:lpstr>
      </vt:variant>
      <vt:variant>
        <vt:i4>2</vt:i4>
      </vt:variant>
      <vt:variant>
        <vt:lpstr>Slide Titles</vt:lpstr>
      </vt:variant>
      <vt:variant>
        <vt:i4>29</vt:i4>
      </vt:variant>
    </vt:vector>
  </HeadingPairs>
  <TitlesOfParts>
    <vt:vector size="38" baseType="lpstr">
      <vt:lpstr>Arial</vt:lpstr>
      <vt:lpstr>Calibri</vt:lpstr>
      <vt:lpstr>Wingdings</vt:lpstr>
      <vt:lpstr>Arial Narrow</vt:lpstr>
      <vt:lpstr>Comic Sans MS</vt:lpstr>
      <vt:lpstr>Franklin Gothic Medium</vt:lpstr>
      <vt:lpstr>Times New Roman</vt:lpstr>
      <vt:lpstr>SA PowerPoint Template_Enable</vt:lpstr>
      <vt:lpstr>SA PowerPoint Template_Enable</vt:lpstr>
      <vt:lpstr> 15 Critical Failure Factors (CFFs) in Business Development: Don’t Let This Happen to You  Lakehurst Small Business Roundtable  (LKE-SBR) </vt:lpstr>
      <vt:lpstr>Welcome!</vt:lpstr>
      <vt:lpstr>Background—Your Advocate</vt:lpstr>
      <vt:lpstr>Objectives</vt:lpstr>
      <vt:lpstr>Good Business Development Targets Excellence</vt:lpstr>
      <vt:lpstr>Simple Things Wins Depend On</vt:lpstr>
      <vt:lpstr>Critical Success Factor</vt:lpstr>
      <vt:lpstr>Critical Failure Factor</vt:lpstr>
      <vt:lpstr>15 CFFs: Don’t Let This Happen to You</vt:lpstr>
      <vt:lpstr>CFF 1 Selecting wrong deals to pursue:  It all begins here</vt:lpstr>
      <vt:lpstr>Decision Gate Questions </vt:lpstr>
      <vt:lpstr>CFF 2 Customer Ignorance 1: Do your homework </vt:lpstr>
      <vt:lpstr>CFF 3 Customer Ignorance 2: Visit evaluators </vt:lpstr>
      <vt:lpstr>CFF 4 Customer Ignorance 3: Don’t present, converse </vt:lpstr>
      <vt:lpstr>CFF 5 Fail to Capture</vt:lpstr>
      <vt:lpstr>CFF 6 Fail to Innovate</vt:lpstr>
      <vt:lpstr>CFF 7 Fail to Team Early</vt:lpstr>
      <vt:lpstr>CFF 8 Fail to Get Your Best Internal Team B and C teamers don’t win World Series</vt:lpstr>
      <vt:lpstr>CFF 8 Fail to Get Your Best Internal Team B and C teamers don’t win World Series</vt:lpstr>
      <vt:lpstr>CFF 9 Fail to Lead: Executive Involvement</vt:lpstr>
      <vt:lpstr>Avoiding Failure to Lead</vt:lpstr>
      <vt:lpstr>CFF 10 Fail to Be Honest</vt:lpstr>
      <vt:lpstr>CFF 11 Fail to Substantiate Win with facts and data</vt:lpstr>
      <vt:lpstr>CFF 12 Fail to Know Competition The enemy gets a vote</vt:lpstr>
      <vt:lpstr>CFF 13 Fail to Know Self Everybody else knows your weaknesses from the customer’s perspective. </vt:lpstr>
      <vt:lpstr>CFF 14 Fail to Follow RFP I know better syndrome</vt:lpstr>
      <vt:lpstr>CFF 15 Fail to Learn From Mistakes</vt:lpstr>
      <vt:lpstr>The Wrap Up: What to Do When Time Is Short</vt:lpstr>
      <vt:lpstr>Thank You for Attending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 Sample</dc:title>
  <dc:creator>Eric</dc:creator>
  <cp:lastModifiedBy>cmoyer</cp:lastModifiedBy>
  <cp:revision>336</cp:revision>
  <dcterms:created xsi:type="dcterms:W3CDTF">2013-01-03T16:22:09Z</dcterms:created>
  <dcterms:modified xsi:type="dcterms:W3CDTF">2015-08-25T12:15:02Z</dcterms:modified>
  <cp:category>Training Materials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FEBE5FF4-143A-422D-A6FF-50EBDFAEAF23</vt:lpwstr>
  </property>
  <property fmtid="{D5CDD505-2E9C-101B-9397-08002B2CF9AE}" pid="3" name="ArticulatePath">
    <vt:lpwstr>SB_Rountable_Lakehurst_3_15</vt:lpwstr>
  </property>
</Properties>
</file>